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1" r:id="rId1"/>
  </p:sldMasterIdLst>
  <p:notesMasterIdLst>
    <p:notesMasterId r:id="rId18"/>
  </p:notesMasterIdLst>
  <p:sldIdLst>
    <p:sldId id="311" r:id="rId2"/>
    <p:sldId id="256" r:id="rId3"/>
    <p:sldId id="258" r:id="rId4"/>
    <p:sldId id="262" r:id="rId5"/>
    <p:sldId id="263" r:id="rId6"/>
    <p:sldId id="265" r:id="rId7"/>
    <p:sldId id="267" r:id="rId8"/>
    <p:sldId id="261" r:id="rId9"/>
    <p:sldId id="308" r:id="rId10"/>
    <p:sldId id="312" r:id="rId11"/>
    <p:sldId id="268" r:id="rId12"/>
    <p:sldId id="309" r:id="rId13"/>
    <p:sldId id="310" r:id="rId14"/>
    <p:sldId id="284" r:id="rId15"/>
    <p:sldId id="273" r:id="rId16"/>
    <p:sldId id="285" r:id="rId17"/>
  </p:sldIdLst>
  <p:sldSz cx="9144000" cy="5143500" type="screen16x9"/>
  <p:notesSz cx="6858000" cy="9144000"/>
  <p:embeddedFontLst>
    <p:embeddedFont>
      <p:font typeface="Bebas Neue" panose="02010600030101010101" charset="0"/>
      <p:regular r:id="rId19"/>
    </p:embeddedFont>
    <p:embeddedFont>
      <p:font typeface="Limelight" panose="02010600030101010101" charset="0"/>
      <p:regular r:id="rId20"/>
    </p:embeddedFont>
    <p:embeddedFont>
      <p:font typeface="Raleway" pitchFamily="2" charset="0"/>
      <p:regular r:id="rId21"/>
      <p:bold r:id="rId22"/>
      <p:italic r:id="rId23"/>
      <p:boldItalic r:id="rId2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ED1D7A6-1BC8-403D-9BC1-70C4114753CF}">
  <a:tblStyle styleId="{DED1D7A6-1BC8-403D-9BC1-70C4114753C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5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f69e31394d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f69e31394d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e1da39008e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e1da39008e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e229c23b0e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e229c23b0e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8458995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3" name="Google Shape;1493;ge95872d657_1_29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4" name="Google Shape;1494;ge95872d657_1_29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1" name="Google Shape;1071;ge876effa2d_0_1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2" name="Google Shape;1072;ge876effa2d_0_1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gb6f45d4e6e_0_3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1" name="Google Shape;1521;gb6f45d4e6e_0_3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5" name="Google Shape;515;ge1da39008e_0_9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6" name="Google Shape;516;ge1da39008e_0_9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" name="Google Shape;602;ge93d74d5f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3" name="Google Shape;603;ge93d74d5f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" name="Google Shape;696;ge1da39008e_0_99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7" name="Google Shape;697;ge1da39008e_0_99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9" name="Google Shape;779;gb6f45d4e6e_0_3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0" name="Google Shape;780;gb6f45d4e6e_0_3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8" name="Google Shape;828;ge392de348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9" name="Google Shape;829;ge392de348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e1da39008e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e1da39008e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0" name="Google Shape;580;ge1da39008e_0_9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1" name="Google Shape;581;ge1da39008e_0_9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8423446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" name="Google Shape;892;ge229c23b0e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3" name="Google Shape;893;ge229c23b0e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://bit.ly/2Tynxth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3294950" y="3992625"/>
            <a:ext cx="1218020" cy="174039"/>
          </a:xfrm>
          <a:custGeom>
            <a:avLst/>
            <a:gdLst/>
            <a:ahLst/>
            <a:cxnLst/>
            <a:rect l="l" t="t" r="r" b="b"/>
            <a:pathLst>
              <a:path w="68737" h="9823" extrusionOk="0">
                <a:moveTo>
                  <a:pt x="34359" y="1"/>
                </a:moveTo>
                <a:cubicBezTo>
                  <a:pt x="29155" y="1"/>
                  <a:pt x="23966" y="1798"/>
                  <a:pt x="20445" y="5333"/>
                </a:cubicBezTo>
                <a:cubicBezTo>
                  <a:pt x="18341" y="3725"/>
                  <a:pt x="16532" y="3094"/>
                  <a:pt x="14929" y="3094"/>
                </a:cubicBezTo>
                <a:cubicBezTo>
                  <a:pt x="12135" y="3094"/>
                  <a:pt x="9969" y="5012"/>
                  <a:pt x="7965" y="7016"/>
                </a:cubicBezTo>
                <a:cubicBezTo>
                  <a:pt x="6911" y="6676"/>
                  <a:pt x="5985" y="6535"/>
                  <a:pt x="5173" y="6535"/>
                </a:cubicBezTo>
                <a:cubicBezTo>
                  <a:pt x="1265" y="6535"/>
                  <a:pt x="1" y="9796"/>
                  <a:pt x="1" y="9796"/>
                </a:cubicBezTo>
                <a:lnTo>
                  <a:pt x="68737" y="9822"/>
                </a:lnTo>
                <a:cubicBezTo>
                  <a:pt x="68737" y="9822"/>
                  <a:pt x="67452" y="6537"/>
                  <a:pt x="63529" y="6537"/>
                </a:cubicBezTo>
                <a:cubicBezTo>
                  <a:pt x="62718" y="6537"/>
                  <a:pt x="61794" y="6677"/>
                  <a:pt x="60746" y="7016"/>
                </a:cubicBezTo>
                <a:cubicBezTo>
                  <a:pt x="58742" y="5012"/>
                  <a:pt x="56565" y="3094"/>
                  <a:pt x="53763" y="3094"/>
                </a:cubicBezTo>
                <a:cubicBezTo>
                  <a:pt x="52156" y="3094"/>
                  <a:pt x="50343" y="3725"/>
                  <a:pt x="48239" y="5333"/>
                </a:cubicBezTo>
                <a:cubicBezTo>
                  <a:pt x="44665" y="1758"/>
                  <a:pt x="39505" y="1"/>
                  <a:pt x="34359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0" name="Google Shape;10;p2"/>
          <p:cNvSpPr/>
          <p:nvPr/>
        </p:nvSpPr>
        <p:spPr>
          <a:xfrm>
            <a:off x="3786152" y="236974"/>
            <a:ext cx="2724649" cy="43259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1" name="Google Shape;11;p2"/>
          <p:cNvSpPr/>
          <p:nvPr/>
        </p:nvSpPr>
        <p:spPr>
          <a:xfrm>
            <a:off x="-890210" y="2464424"/>
            <a:ext cx="2480612" cy="2208894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8081923" y="2813075"/>
            <a:ext cx="2090160" cy="1860258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" name="Google Shape;13;p2"/>
          <p:cNvSpPr/>
          <p:nvPr/>
        </p:nvSpPr>
        <p:spPr>
          <a:xfrm>
            <a:off x="7271180" y="81668"/>
            <a:ext cx="2620355" cy="916503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" name="Google Shape;14;p2"/>
          <p:cNvSpPr/>
          <p:nvPr/>
        </p:nvSpPr>
        <p:spPr>
          <a:xfrm>
            <a:off x="-1052782" y="5"/>
            <a:ext cx="2478466" cy="868334"/>
          </a:xfrm>
          <a:custGeom>
            <a:avLst/>
            <a:gdLst/>
            <a:ahLst/>
            <a:cxnLst/>
            <a:rect l="l" t="t" r="r" b="b"/>
            <a:pathLst>
              <a:path w="25326" h="8873" extrusionOk="0">
                <a:moveTo>
                  <a:pt x="1" y="1305"/>
                </a:moveTo>
                <a:cubicBezTo>
                  <a:pt x="1" y="1305"/>
                  <a:pt x="4706" y="1"/>
                  <a:pt x="10284" y="5579"/>
                </a:cubicBezTo>
                <a:cubicBezTo>
                  <a:pt x="14518" y="2353"/>
                  <a:pt x="17140" y="4504"/>
                  <a:pt x="19465" y="6816"/>
                </a:cubicBezTo>
                <a:cubicBezTo>
                  <a:pt x="23968" y="5378"/>
                  <a:pt x="25326" y="8873"/>
                  <a:pt x="25326" y="8873"/>
                </a:cubicBezTo>
                <a:lnTo>
                  <a:pt x="1" y="887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" name="Google Shape;15;p2"/>
          <p:cNvSpPr txBox="1">
            <a:spLocks noGrp="1"/>
          </p:cNvSpPr>
          <p:nvPr>
            <p:ph type="ctrTitle"/>
          </p:nvPr>
        </p:nvSpPr>
        <p:spPr>
          <a:xfrm>
            <a:off x="4506849" y="1695088"/>
            <a:ext cx="4118100" cy="12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 idx="2"/>
          </p:nvPr>
        </p:nvSpPr>
        <p:spPr>
          <a:xfrm>
            <a:off x="4445050" y="3095675"/>
            <a:ext cx="4241700" cy="38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1600" b="0"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200"/>
              <a:buNone/>
              <a:defRPr sz="5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4664225"/>
            <a:ext cx="9144000" cy="47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spTree>
      <p:nvGrpSpPr>
        <p:cNvPr id="1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25"/>
          <p:cNvSpPr/>
          <p:nvPr/>
        </p:nvSpPr>
        <p:spPr>
          <a:xfrm>
            <a:off x="-7104" y="2063079"/>
            <a:ext cx="3511946" cy="3127259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4" name="Google Shape;294;p25"/>
          <p:cNvSpPr/>
          <p:nvPr/>
        </p:nvSpPr>
        <p:spPr>
          <a:xfrm>
            <a:off x="7455403" y="4093211"/>
            <a:ext cx="1688587" cy="150285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5" name="Google Shape;295;p25"/>
          <p:cNvSpPr/>
          <p:nvPr/>
        </p:nvSpPr>
        <p:spPr>
          <a:xfrm>
            <a:off x="-7112" y="365778"/>
            <a:ext cx="1449280" cy="507757"/>
          </a:xfrm>
          <a:custGeom>
            <a:avLst/>
            <a:gdLst/>
            <a:ahLst/>
            <a:cxnLst/>
            <a:rect l="l" t="t" r="r" b="b"/>
            <a:pathLst>
              <a:path w="25326" h="8873" extrusionOk="0">
                <a:moveTo>
                  <a:pt x="1" y="1305"/>
                </a:moveTo>
                <a:cubicBezTo>
                  <a:pt x="1" y="1305"/>
                  <a:pt x="4706" y="1"/>
                  <a:pt x="10284" y="5579"/>
                </a:cubicBezTo>
                <a:cubicBezTo>
                  <a:pt x="14518" y="2353"/>
                  <a:pt x="17140" y="4504"/>
                  <a:pt x="19465" y="6816"/>
                </a:cubicBezTo>
                <a:cubicBezTo>
                  <a:pt x="23968" y="5378"/>
                  <a:pt x="25326" y="8873"/>
                  <a:pt x="25326" y="8873"/>
                </a:cubicBezTo>
                <a:lnTo>
                  <a:pt x="1" y="887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6" name="Google Shape;296;p25"/>
          <p:cNvSpPr/>
          <p:nvPr/>
        </p:nvSpPr>
        <p:spPr>
          <a:xfrm>
            <a:off x="7765162" y="-472900"/>
            <a:ext cx="3068026" cy="1073082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7" name="Google Shape;297;p25"/>
          <p:cNvSpPr txBox="1">
            <a:spLocks noGrp="1"/>
          </p:cNvSpPr>
          <p:nvPr>
            <p:ph type="title"/>
          </p:nvPr>
        </p:nvSpPr>
        <p:spPr>
          <a:xfrm>
            <a:off x="4289100" y="1828995"/>
            <a:ext cx="3752400" cy="17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98" name="Google Shape;298;p25"/>
          <p:cNvSpPr txBox="1">
            <a:spLocks noGrp="1"/>
          </p:cNvSpPr>
          <p:nvPr>
            <p:ph type="title" idx="2" hasCustomPrompt="1"/>
          </p:nvPr>
        </p:nvSpPr>
        <p:spPr>
          <a:xfrm>
            <a:off x="6790725" y="1221805"/>
            <a:ext cx="1250700" cy="88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99" name="Google Shape;299;p25"/>
          <p:cNvSpPr txBox="1">
            <a:spLocks noGrp="1"/>
          </p:cNvSpPr>
          <p:nvPr>
            <p:ph type="subTitle" idx="1"/>
          </p:nvPr>
        </p:nvSpPr>
        <p:spPr>
          <a:xfrm>
            <a:off x="4803450" y="3276490"/>
            <a:ext cx="3237900" cy="696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26"/>
          <p:cNvSpPr/>
          <p:nvPr/>
        </p:nvSpPr>
        <p:spPr>
          <a:xfrm>
            <a:off x="6012630" y="-468024"/>
            <a:ext cx="3915937" cy="1369650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302" name="Google Shape;302;p26"/>
          <p:cNvGrpSpPr/>
          <p:nvPr/>
        </p:nvGrpSpPr>
        <p:grpSpPr>
          <a:xfrm>
            <a:off x="781650" y="-244100"/>
            <a:ext cx="7580700" cy="1303550"/>
            <a:chOff x="781650" y="-244100"/>
            <a:chExt cx="7580700" cy="1303550"/>
          </a:xfrm>
        </p:grpSpPr>
        <p:sp>
          <p:nvSpPr>
            <p:cNvPr id="303" name="Google Shape;303;p26"/>
            <p:cNvSpPr/>
            <p:nvPr/>
          </p:nvSpPr>
          <p:spPr>
            <a:xfrm>
              <a:off x="781650" y="395550"/>
              <a:ext cx="75807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4" name="Google Shape;304;p26"/>
            <p:cNvSpPr/>
            <p:nvPr/>
          </p:nvSpPr>
          <p:spPr>
            <a:xfrm>
              <a:off x="832500" y="445025"/>
              <a:ext cx="7479000" cy="572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5" name="Google Shape;305;p26"/>
            <p:cNvSpPr/>
            <p:nvPr/>
          </p:nvSpPr>
          <p:spPr>
            <a:xfrm>
              <a:off x="7095638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06" name="Google Shape;306;p26"/>
            <p:cNvSpPr/>
            <p:nvPr/>
          </p:nvSpPr>
          <p:spPr>
            <a:xfrm>
              <a:off x="1995263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07" name="Google Shape;307;p26"/>
          <p:cNvSpPr/>
          <p:nvPr/>
        </p:nvSpPr>
        <p:spPr>
          <a:xfrm>
            <a:off x="-619551" y="3454488"/>
            <a:ext cx="2482327" cy="2210478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8" name="Google Shape;308;p26"/>
          <p:cNvSpPr/>
          <p:nvPr/>
        </p:nvSpPr>
        <p:spPr>
          <a:xfrm>
            <a:off x="6824396" y="3192234"/>
            <a:ext cx="2798869" cy="249101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09" name="Google Shape;309;p26"/>
          <p:cNvSpPr/>
          <p:nvPr/>
        </p:nvSpPr>
        <p:spPr>
          <a:xfrm flipH="1">
            <a:off x="-2420250" y="445013"/>
            <a:ext cx="3509803" cy="1227599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0" name="Google Shape;310;p26"/>
          <p:cNvSpPr/>
          <p:nvPr/>
        </p:nvSpPr>
        <p:spPr>
          <a:xfrm>
            <a:off x="8510675" y="16725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11" name="Google Shape;311;p26"/>
          <p:cNvSpPr txBox="1">
            <a:spLocks noGrp="1"/>
          </p:cNvSpPr>
          <p:nvPr>
            <p:ph type="title"/>
          </p:nvPr>
        </p:nvSpPr>
        <p:spPr>
          <a:xfrm>
            <a:off x="707324" y="2553850"/>
            <a:ext cx="2238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2" name="Google Shape;312;p26"/>
          <p:cNvSpPr txBox="1">
            <a:spLocks noGrp="1"/>
          </p:cNvSpPr>
          <p:nvPr>
            <p:ph type="subTitle" idx="1"/>
          </p:nvPr>
        </p:nvSpPr>
        <p:spPr>
          <a:xfrm>
            <a:off x="707324" y="3014609"/>
            <a:ext cx="22386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26"/>
          <p:cNvSpPr txBox="1">
            <a:spLocks noGrp="1"/>
          </p:cNvSpPr>
          <p:nvPr>
            <p:ph type="title" idx="2"/>
          </p:nvPr>
        </p:nvSpPr>
        <p:spPr>
          <a:xfrm>
            <a:off x="3450775" y="2553850"/>
            <a:ext cx="2238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4" name="Google Shape;314;p26"/>
          <p:cNvSpPr txBox="1">
            <a:spLocks noGrp="1"/>
          </p:cNvSpPr>
          <p:nvPr>
            <p:ph type="subTitle" idx="3"/>
          </p:nvPr>
        </p:nvSpPr>
        <p:spPr>
          <a:xfrm>
            <a:off x="3450775" y="3014609"/>
            <a:ext cx="22386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15" name="Google Shape;315;p26"/>
          <p:cNvSpPr txBox="1">
            <a:spLocks noGrp="1"/>
          </p:cNvSpPr>
          <p:nvPr>
            <p:ph type="title" idx="4"/>
          </p:nvPr>
        </p:nvSpPr>
        <p:spPr>
          <a:xfrm>
            <a:off x="6198126" y="2553850"/>
            <a:ext cx="2238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316" name="Google Shape;316;p26"/>
          <p:cNvSpPr txBox="1">
            <a:spLocks noGrp="1"/>
          </p:cNvSpPr>
          <p:nvPr>
            <p:ph type="subTitle" idx="5"/>
          </p:nvPr>
        </p:nvSpPr>
        <p:spPr>
          <a:xfrm>
            <a:off x="6198126" y="3014609"/>
            <a:ext cx="2238600" cy="63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317" name="Google Shape;317;p26"/>
          <p:cNvSpPr txBox="1">
            <a:spLocks noGrp="1"/>
          </p:cNvSpPr>
          <p:nvPr>
            <p:ph type="title" idx="6"/>
          </p:nvPr>
        </p:nvSpPr>
        <p:spPr>
          <a:xfrm>
            <a:off x="827900" y="445025"/>
            <a:ext cx="7488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1_1_1_1_1_1_2">
    <p:spTree>
      <p:nvGrpSpPr>
        <p:cNvPr id="1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4" name="Google Shape;374;p30"/>
          <p:cNvGrpSpPr/>
          <p:nvPr/>
        </p:nvGrpSpPr>
        <p:grpSpPr>
          <a:xfrm>
            <a:off x="1246725" y="-1582299"/>
            <a:ext cx="6826800" cy="3620426"/>
            <a:chOff x="1246725" y="-1582299"/>
            <a:chExt cx="6826800" cy="3620426"/>
          </a:xfrm>
        </p:grpSpPr>
        <p:grpSp>
          <p:nvGrpSpPr>
            <p:cNvPr id="375" name="Google Shape;375;p30"/>
            <p:cNvGrpSpPr/>
            <p:nvPr/>
          </p:nvGrpSpPr>
          <p:grpSpPr>
            <a:xfrm>
              <a:off x="1246725" y="-1582299"/>
              <a:ext cx="6826800" cy="3620426"/>
              <a:chOff x="1246725" y="-1582299"/>
              <a:chExt cx="6826800" cy="3620426"/>
            </a:xfrm>
          </p:grpSpPr>
          <p:sp>
            <p:nvSpPr>
              <p:cNvPr id="376" name="Google Shape;376;p30"/>
              <p:cNvSpPr/>
              <p:nvPr/>
            </p:nvSpPr>
            <p:spPr>
              <a:xfrm rot="10800000">
                <a:off x="1246725" y="317926"/>
                <a:ext cx="6826800" cy="1720200"/>
              </a:xfrm>
              <a:prstGeom prst="roundRect">
                <a:avLst>
                  <a:gd name="adj" fmla="val 7713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7" name="Google Shape;377;p30"/>
              <p:cNvSpPr/>
              <p:nvPr/>
            </p:nvSpPr>
            <p:spPr>
              <a:xfrm rot="10800000">
                <a:off x="5796900" y="-1582299"/>
                <a:ext cx="74400" cy="3032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378" name="Google Shape;378;p30"/>
              <p:cNvSpPr/>
              <p:nvPr/>
            </p:nvSpPr>
            <p:spPr>
              <a:xfrm rot="10800000">
                <a:off x="3402425" y="-1582299"/>
                <a:ext cx="74400" cy="3032400"/>
              </a:xfrm>
              <a:prstGeom prst="roundRect">
                <a:avLst>
                  <a:gd name="adj" fmla="val 16667"/>
                </a:avLst>
              </a:pr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sp>
          <p:nvSpPr>
            <p:cNvPr id="379" name="Google Shape;379;p30"/>
            <p:cNvSpPr/>
            <p:nvPr/>
          </p:nvSpPr>
          <p:spPr>
            <a:xfrm rot="10800000">
              <a:off x="1358794" y="403019"/>
              <a:ext cx="6610800" cy="15540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380" name="Google Shape;380;p30"/>
          <p:cNvSpPr txBox="1">
            <a:spLocks noGrp="1"/>
          </p:cNvSpPr>
          <p:nvPr>
            <p:ph type="ctrTitle"/>
          </p:nvPr>
        </p:nvSpPr>
        <p:spPr>
          <a:xfrm>
            <a:off x="1973400" y="534887"/>
            <a:ext cx="5197200" cy="12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8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81" name="Google Shape;381;p30"/>
          <p:cNvSpPr txBox="1">
            <a:spLocks noGrp="1"/>
          </p:cNvSpPr>
          <p:nvPr>
            <p:ph type="subTitle" idx="1"/>
          </p:nvPr>
        </p:nvSpPr>
        <p:spPr>
          <a:xfrm>
            <a:off x="1973400" y="2713425"/>
            <a:ext cx="5197200" cy="1011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382" name="Google Shape;382;p30"/>
          <p:cNvSpPr/>
          <p:nvPr/>
        </p:nvSpPr>
        <p:spPr>
          <a:xfrm>
            <a:off x="-70139" y="3314213"/>
            <a:ext cx="2482327" cy="2210478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3" name="Google Shape;383;p30"/>
          <p:cNvSpPr/>
          <p:nvPr/>
        </p:nvSpPr>
        <p:spPr>
          <a:xfrm>
            <a:off x="6345121" y="3314221"/>
            <a:ext cx="2798869" cy="249101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4" name="Google Shape;384;p30"/>
          <p:cNvSpPr/>
          <p:nvPr/>
        </p:nvSpPr>
        <p:spPr>
          <a:xfrm>
            <a:off x="597300" y="2273775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5" name="Google Shape;385;p30"/>
          <p:cNvSpPr/>
          <p:nvPr/>
        </p:nvSpPr>
        <p:spPr>
          <a:xfrm rot="10800000" flipH="1">
            <a:off x="-387464" y="-565304"/>
            <a:ext cx="2482327" cy="2210478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6" name="Google Shape;386;p30"/>
          <p:cNvSpPr/>
          <p:nvPr/>
        </p:nvSpPr>
        <p:spPr>
          <a:xfrm rot="10800000" flipH="1">
            <a:off x="6602296" y="-705579"/>
            <a:ext cx="2798869" cy="249101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7" name="Google Shape;387;p30"/>
          <p:cNvSpPr/>
          <p:nvPr/>
        </p:nvSpPr>
        <p:spPr>
          <a:xfrm>
            <a:off x="6851725" y="1958200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88" name="Google Shape;388;p30"/>
          <p:cNvSpPr txBox="1"/>
          <p:nvPr/>
        </p:nvSpPr>
        <p:spPr>
          <a:xfrm>
            <a:off x="2187300" y="3717801"/>
            <a:ext cx="4769400" cy="64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rPr>
              <a:t>CREDITS:</a:t>
            </a:r>
            <a:r>
              <a:rPr lang="en" sz="12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rPr>
              <a:t> This presentation template was created by </a:t>
            </a:r>
            <a:r>
              <a:rPr lang="en" sz="1200" b="1">
                <a:solidFill>
                  <a:schemeClr val="accent4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 b="1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rPr>
              <a:t>,</a:t>
            </a:r>
            <a:r>
              <a:rPr lang="en" sz="12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rPr>
              <a:t> including icons by </a:t>
            </a:r>
            <a:r>
              <a:rPr lang="en" sz="1200" b="1">
                <a:solidFill>
                  <a:schemeClr val="accent4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rPr>
              <a:t>, infographics &amp; images by </a:t>
            </a:r>
            <a:r>
              <a:rPr lang="en" sz="1200" b="1">
                <a:solidFill>
                  <a:schemeClr val="accent4"/>
                </a:solidFill>
                <a:uFill>
                  <a:noFill/>
                </a:uFill>
                <a:latin typeface="Raleway"/>
                <a:ea typeface="Raleway"/>
                <a:cs typeface="Raleway"/>
                <a:sym typeface="Raleway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rPr>
              <a:t> </a:t>
            </a:r>
            <a:endParaRPr sz="1200" dirty="0">
              <a:solidFill>
                <a:schemeClr val="accent4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31"/>
          <p:cNvSpPr/>
          <p:nvPr/>
        </p:nvSpPr>
        <p:spPr>
          <a:xfrm>
            <a:off x="6012630" y="-468024"/>
            <a:ext cx="3915937" cy="1369650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1" name="Google Shape;391;p31"/>
          <p:cNvSpPr/>
          <p:nvPr/>
        </p:nvSpPr>
        <p:spPr>
          <a:xfrm>
            <a:off x="-619551" y="3454488"/>
            <a:ext cx="2482327" cy="2210478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2" name="Google Shape;392;p31"/>
          <p:cNvSpPr/>
          <p:nvPr/>
        </p:nvSpPr>
        <p:spPr>
          <a:xfrm>
            <a:off x="6824396" y="3192234"/>
            <a:ext cx="2798869" cy="249101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3" name="Google Shape;393;p31"/>
          <p:cNvSpPr/>
          <p:nvPr/>
        </p:nvSpPr>
        <p:spPr>
          <a:xfrm flipH="1">
            <a:off x="-2420250" y="445013"/>
            <a:ext cx="3509803" cy="1227599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4" name="Google Shape;394;p31"/>
          <p:cNvSpPr/>
          <p:nvPr/>
        </p:nvSpPr>
        <p:spPr>
          <a:xfrm>
            <a:off x="8510675" y="16725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6" name="Google Shape;396;p32"/>
          <p:cNvSpPr/>
          <p:nvPr/>
        </p:nvSpPr>
        <p:spPr>
          <a:xfrm>
            <a:off x="5228055" y="3805201"/>
            <a:ext cx="3915937" cy="1369650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7" name="Google Shape;397;p32"/>
          <p:cNvSpPr/>
          <p:nvPr/>
        </p:nvSpPr>
        <p:spPr>
          <a:xfrm>
            <a:off x="11" y="2964363"/>
            <a:ext cx="2482327" cy="2210478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8" name="Google Shape;398;p32"/>
          <p:cNvSpPr/>
          <p:nvPr/>
        </p:nvSpPr>
        <p:spPr>
          <a:xfrm rot="10800000" flipH="1">
            <a:off x="6345121" y="9"/>
            <a:ext cx="2798869" cy="249101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99" name="Google Shape;399;p32"/>
          <p:cNvSpPr/>
          <p:nvPr/>
        </p:nvSpPr>
        <p:spPr>
          <a:xfrm flipH="1">
            <a:off x="-843700" y="-258949"/>
            <a:ext cx="3509803" cy="1227599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00" name="Google Shape;400;p32"/>
          <p:cNvSpPr/>
          <p:nvPr/>
        </p:nvSpPr>
        <p:spPr>
          <a:xfrm>
            <a:off x="152500" y="2129850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-7104" y="2063079"/>
            <a:ext cx="3511946" cy="3127259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" name="Google Shape;20;p3"/>
          <p:cNvSpPr/>
          <p:nvPr/>
        </p:nvSpPr>
        <p:spPr>
          <a:xfrm>
            <a:off x="7455403" y="4093211"/>
            <a:ext cx="1688587" cy="150285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1" name="Google Shape;21;p3"/>
          <p:cNvSpPr/>
          <p:nvPr/>
        </p:nvSpPr>
        <p:spPr>
          <a:xfrm>
            <a:off x="-7112" y="365778"/>
            <a:ext cx="1449280" cy="507757"/>
          </a:xfrm>
          <a:custGeom>
            <a:avLst/>
            <a:gdLst/>
            <a:ahLst/>
            <a:cxnLst/>
            <a:rect l="l" t="t" r="r" b="b"/>
            <a:pathLst>
              <a:path w="25326" h="8873" extrusionOk="0">
                <a:moveTo>
                  <a:pt x="1" y="1305"/>
                </a:moveTo>
                <a:cubicBezTo>
                  <a:pt x="1" y="1305"/>
                  <a:pt x="4706" y="1"/>
                  <a:pt x="10284" y="5579"/>
                </a:cubicBezTo>
                <a:cubicBezTo>
                  <a:pt x="14518" y="2353"/>
                  <a:pt x="17140" y="4504"/>
                  <a:pt x="19465" y="6816"/>
                </a:cubicBezTo>
                <a:cubicBezTo>
                  <a:pt x="23968" y="5378"/>
                  <a:pt x="25326" y="8873"/>
                  <a:pt x="25326" y="8873"/>
                </a:cubicBezTo>
                <a:lnTo>
                  <a:pt x="1" y="887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2" name="Google Shape;22;p3"/>
          <p:cNvSpPr/>
          <p:nvPr/>
        </p:nvSpPr>
        <p:spPr>
          <a:xfrm>
            <a:off x="3158350" y="365775"/>
            <a:ext cx="1675992" cy="234393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" name="Google Shape;23;p3"/>
          <p:cNvSpPr/>
          <p:nvPr/>
        </p:nvSpPr>
        <p:spPr>
          <a:xfrm>
            <a:off x="6245487" y="-199550"/>
            <a:ext cx="3068026" cy="1073082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" name="Google Shape;24;p3"/>
          <p:cNvSpPr txBox="1">
            <a:spLocks noGrp="1"/>
          </p:cNvSpPr>
          <p:nvPr>
            <p:ph type="title"/>
          </p:nvPr>
        </p:nvSpPr>
        <p:spPr>
          <a:xfrm>
            <a:off x="4119704" y="1709680"/>
            <a:ext cx="4107000" cy="8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title" idx="2" hasCustomPrompt="1"/>
          </p:nvPr>
        </p:nvSpPr>
        <p:spPr>
          <a:xfrm>
            <a:off x="6646904" y="1127078"/>
            <a:ext cx="1579800" cy="7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" name="Google Shape;26;p3"/>
          <p:cNvSpPr txBox="1">
            <a:spLocks noGrp="1"/>
          </p:cNvSpPr>
          <p:nvPr>
            <p:ph type="subTitle" idx="1"/>
          </p:nvPr>
        </p:nvSpPr>
        <p:spPr>
          <a:xfrm>
            <a:off x="5260304" y="2434107"/>
            <a:ext cx="2966400" cy="456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5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/>
          <p:nvPr/>
        </p:nvSpPr>
        <p:spPr>
          <a:xfrm>
            <a:off x="3828200" y="492473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0" name="Google Shape;130;p13"/>
          <p:cNvSpPr/>
          <p:nvPr/>
        </p:nvSpPr>
        <p:spPr>
          <a:xfrm>
            <a:off x="-342700" y="3767763"/>
            <a:ext cx="1760006" cy="1567221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1" name="Google Shape;131;p13"/>
          <p:cNvSpPr/>
          <p:nvPr/>
        </p:nvSpPr>
        <p:spPr>
          <a:xfrm>
            <a:off x="7701850" y="3906450"/>
            <a:ext cx="1449258" cy="1289851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2" name="Google Shape;132;p13"/>
          <p:cNvSpPr/>
          <p:nvPr/>
        </p:nvSpPr>
        <p:spPr>
          <a:xfrm>
            <a:off x="6523655" y="445022"/>
            <a:ext cx="2620355" cy="916503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3" name="Google Shape;133;p13"/>
          <p:cNvSpPr/>
          <p:nvPr/>
        </p:nvSpPr>
        <p:spPr>
          <a:xfrm flipH="1">
            <a:off x="-772870" y="-134178"/>
            <a:ext cx="2620355" cy="916503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34" name="Google Shape;134;p13"/>
          <p:cNvGrpSpPr/>
          <p:nvPr/>
        </p:nvGrpSpPr>
        <p:grpSpPr>
          <a:xfrm>
            <a:off x="781650" y="-244100"/>
            <a:ext cx="7580700" cy="1303550"/>
            <a:chOff x="781650" y="-244100"/>
            <a:chExt cx="7580700" cy="1303550"/>
          </a:xfrm>
        </p:grpSpPr>
        <p:sp>
          <p:nvSpPr>
            <p:cNvPr id="135" name="Google Shape;135;p13"/>
            <p:cNvSpPr/>
            <p:nvPr/>
          </p:nvSpPr>
          <p:spPr>
            <a:xfrm>
              <a:off x="781650" y="395550"/>
              <a:ext cx="75807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6" name="Google Shape;136;p13"/>
            <p:cNvSpPr/>
            <p:nvPr/>
          </p:nvSpPr>
          <p:spPr>
            <a:xfrm>
              <a:off x="832500" y="445025"/>
              <a:ext cx="7479000" cy="572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7" name="Google Shape;137;p13"/>
            <p:cNvSpPr/>
            <p:nvPr/>
          </p:nvSpPr>
          <p:spPr>
            <a:xfrm>
              <a:off x="7095638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8" name="Google Shape;138;p13"/>
            <p:cNvSpPr/>
            <p:nvPr/>
          </p:nvSpPr>
          <p:spPr>
            <a:xfrm>
              <a:off x="1995263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39" name="Google Shape;139;p13"/>
          <p:cNvSpPr txBox="1">
            <a:spLocks noGrp="1"/>
          </p:cNvSpPr>
          <p:nvPr>
            <p:ph type="title"/>
          </p:nvPr>
        </p:nvSpPr>
        <p:spPr>
          <a:xfrm>
            <a:off x="715444" y="1748505"/>
            <a:ext cx="35952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2" hasCustomPrompt="1"/>
          </p:nvPr>
        </p:nvSpPr>
        <p:spPr>
          <a:xfrm>
            <a:off x="715444" y="1320359"/>
            <a:ext cx="931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1"/>
          </p:nvPr>
        </p:nvSpPr>
        <p:spPr>
          <a:xfrm>
            <a:off x="715444" y="2191624"/>
            <a:ext cx="3595200" cy="5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3"/>
          </p:nvPr>
        </p:nvSpPr>
        <p:spPr>
          <a:xfrm>
            <a:off x="715444" y="3538102"/>
            <a:ext cx="35952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3" name="Google Shape;143;p13"/>
          <p:cNvSpPr txBox="1">
            <a:spLocks noGrp="1"/>
          </p:cNvSpPr>
          <p:nvPr>
            <p:ph type="title" idx="4" hasCustomPrompt="1"/>
          </p:nvPr>
        </p:nvSpPr>
        <p:spPr>
          <a:xfrm>
            <a:off x="715444" y="3121220"/>
            <a:ext cx="931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5"/>
          </p:nvPr>
        </p:nvSpPr>
        <p:spPr>
          <a:xfrm>
            <a:off x="715444" y="3966704"/>
            <a:ext cx="3595200" cy="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5" name="Google Shape;145;p13"/>
          <p:cNvSpPr txBox="1">
            <a:spLocks noGrp="1"/>
          </p:cNvSpPr>
          <p:nvPr>
            <p:ph type="title" idx="6"/>
          </p:nvPr>
        </p:nvSpPr>
        <p:spPr>
          <a:xfrm>
            <a:off x="4823984" y="1748505"/>
            <a:ext cx="35952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6" name="Google Shape;146;p13"/>
          <p:cNvSpPr txBox="1">
            <a:spLocks noGrp="1"/>
          </p:cNvSpPr>
          <p:nvPr>
            <p:ph type="title" idx="7" hasCustomPrompt="1"/>
          </p:nvPr>
        </p:nvSpPr>
        <p:spPr>
          <a:xfrm>
            <a:off x="4823984" y="1337894"/>
            <a:ext cx="931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47" name="Google Shape;147;p13"/>
          <p:cNvSpPr txBox="1">
            <a:spLocks noGrp="1"/>
          </p:cNvSpPr>
          <p:nvPr>
            <p:ph type="subTitle" idx="8"/>
          </p:nvPr>
        </p:nvSpPr>
        <p:spPr>
          <a:xfrm>
            <a:off x="4823981" y="2191624"/>
            <a:ext cx="3595200" cy="5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48" name="Google Shape;148;p13"/>
          <p:cNvSpPr txBox="1">
            <a:spLocks noGrp="1"/>
          </p:cNvSpPr>
          <p:nvPr>
            <p:ph type="title" idx="9"/>
          </p:nvPr>
        </p:nvSpPr>
        <p:spPr>
          <a:xfrm>
            <a:off x="4823984" y="3538102"/>
            <a:ext cx="35952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149" name="Google Shape;149;p13"/>
          <p:cNvSpPr txBox="1">
            <a:spLocks noGrp="1"/>
          </p:cNvSpPr>
          <p:nvPr>
            <p:ph type="title" idx="13" hasCustomPrompt="1"/>
          </p:nvPr>
        </p:nvSpPr>
        <p:spPr>
          <a:xfrm>
            <a:off x="4823984" y="3118138"/>
            <a:ext cx="931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150" name="Google Shape;150;p13"/>
          <p:cNvSpPr txBox="1">
            <a:spLocks noGrp="1"/>
          </p:cNvSpPr>
          <p:nvPr>
            <p:ph type="subTitle" idx="14"/>
          </p:nvPr>
        </p:nvSpPr>
        <p:spPr>
          <a:xfrm>
            <a:off x="4823981" y="3966704"/>
            <a:ext cx="3595200" cy="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>
                <a:solidFill>
                  <a:schemeClr val="accent4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151" name="Google Shape;151;p13"/>
          <p:cNvSpPr txBox="1">
            <a:spLocks noGrp="1"/>
          </p:cNvSpPr>
          <p:nvPr>
            <p:ph type="title" idx="15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_1"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14"/>
          <p:cNvSpPr/>
          <p:nvPr/>
        </p:nvSpPr>
        <p:spPr>
          <a:xfrm>
            <a:off x="5891205" y="-351924"/>
            <a:ext cx="3915937" cy="1369650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4" name="Google Shape;154;p14"/>
          <p:cNvSpPr/>
          <p:nvPr/>
        </p:nvSpPr>
        <p:spPr>
          <a:xfrm>
            <a:off x="-702464" y="3805188"/>
            <a:ext cx="2482327" cy="2210478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5" name="Google Shape;155;p14"/>
          <p:cNvSpPr/>
          <p:nvPr/>
        </p:nvSpPr>
        <p:spPr>
          <a:xfrm>
            <a:off x="7081596" y="3423334"/>
            <a:ext cx="2798869" cy="249101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56" name="Google Shape;156;p14"/>
          <p:cNvSpPr/>
          <p:nvPr/>
        </p:nvSpPr>
        <p:spPr>
          <a:xfrm flipH="1">
            <a:off x="-1216200" y="-73874"/>
            <a:ext cx="3509803" cy="1227599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7" name="Google Shape;157;p14"/>
          <p:cNvGrpSpPr/>
          <p:nvPr/>
        </p:nvGrpSpPr>
        <p:grpSpPr>
          <a:xfrm>
            <a:off x="781650" y="-244100"/>
            <a:ext cx="7580700" cy="1303550"/>
            <a:chOff x="781650" y="-244100"/>
            <a:chExt cx="7580700" cy="1303550"/>
          </a:xfrm>
        </p:grpSpPr>
        <p:sp>
          <p:nvSpPr>
            <p:cNvPr id="158" name="Google Shape;158;p14"/>
            <p:cNvSpPr/>
            <p:nvPr/>
          </p:nvSpPr>
          <p:spPr>
            <a:xfrm>
              <a:off x="781650" y="395550"/>
              <a:ext cx="75807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9" name="Google Shape;159;p14"/>
            <p:cNvSpPr/>
            <p:nvPr/>
          </p:nvSpPr>
          <p:spPr>
            <a:xfrm>
              <a:off x="832500" y="445025"/>
              <a:ext cx="7479000" cy="572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0" name="Google Shape;160;p14"/>
            <p:cNvSpPr/>
            <p:nvPr/>
          </p:nvSpPr>
          <p:spPr>
            <a:xfrm>
              <a:off x="7095638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61" name="Google Shape;161;p14"/>
            <p:cNvSpPr/>
            <p:nvPr/>
          </p:nvSpPr>
          <p:spPr>
            <a:xfrm>
              <a:off x="1995263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62" name="Google Shape;162;p14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63" name="Google Shape;163;p14"/>
          <p:cNvSpPr/>
          <p:nvPr/>
        </p:nvSpPr>
        <p:spPr>
          <a:xfrm>
            <a:off x="8510675" y="16725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7"/>
          <p:cNvSpPr/>
          <p:nvPr/>
        </p:nvSpPr>
        <p:spPr>
          <a:xfrm>
            <a:off x="-7191" y="2946291"/>
            <a:ext cx="2480612" cy="2208894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89" name="Google Shape;189;p17"/>
          <p:cNvSpPr/>
          <p:nvPr/>
        </p:nvSpPr>
        <p:spPr>
          <a:xfrm>
            <a:off x="7053848" y="3294926"/>
            <a:ext cx="2090160" cy="1860258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0" name="Google Shape;190;p17"/>
          <p:cNvSpPr/>
          <p:nvPr/>
        </p:nvSpPr>
        <p:spPr>
          <a:xfrm>
            <a:off x="6535345" y="598368"/>
            <a:ext cx="2620355" cy="916503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1" name="Google Shape;191;p17"/>
          <p:cNvSpPr/>
          <p:nvPr/>
        </p:nvSpPr>
        <p:spPr>
          <a:xfrm>
            <a:off x="-7189" y="303918"/>
            <a:ext cx="2724634" cy="954602"/>
          </a:xfrm>
          <a:custGeom>
            <a:avLst/>
            <a:gdLst/>
            <a:ahLst/>
            <a:cxnLst/>
            <a:rect l="l" t="t" r="r" b="b"/>
            <a:pathLst>
              <a:path w="25326" h="8873" extrusionOk="0">
                <a:moveTo>
                  <a:pt x="1" y="1305"/>
                </a:moveTo>
                <a:cubicBezTo>
                  <a:pt x="1" y="1305"/>
                  <a:pt x="4706" y="1"/>
                  <a:pt x="10284" y="5579"/>
                </a:cubicBezTo>
                <a:cubicBezTo>
                  <a:pt x="14518" y="2353"/>
                  <a:pt x="17140" y="4504"/>
                  <a:pt x="19465" y="6816"/>
                </a:cubicBezTo>
                <a:cubicBezTo>
                  <a:pt x="23968" y="5378"/>
                  <a:pt x="25326" y="8873"/>
                  <a:pt x="25326" y="8873"/>
                </a:cubicBezTo>
                <a:lnTo>
                  <a:pt x="1" y="887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2" name="Google Shape;192;p17"/>
          <p:cNvSpPr txBox="1">
            <a:spLocks noGrp="1"/>
          </p:cNvSpPr>
          <p:nvPr>
            <p:ph type="title"/>
          </p:nvPr>
        </p:nvSpPr>
        <p:spPr>
          <a:xfrm>
            <a:off x="3036750" y="2931891"/>
            <a:ext cx="3070500" cy="35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2200"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93" name="Google Shape;193;p17"/>
          <p:cNvSpPr txBox="1">
            <a:spLocks noGrp="1"/>
          </p:cNvSpPr>
          <p:nvPr>
            <p:ph type="subTitle" idx="1"/>
          </p:nvPr>
        </p:nvSpPr>
        <p:spPr>
          <a:xfrm>
            <a:off x="2298450" y="1809789"/>
            <a:ext cx="4547100" cy="1143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ext 3">
  <p:cSld name="CUSTOM_1_1_1_1_1_1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20"/>
          <p:cNvGrpSpPr/>
          <p:nvPr/>
        </p:nvGrpSpPr>
        <p:grpSpPr>
          <a:xfrm>
            <a:off x="781650" y="-244100"/>
            <a:ext cx="7580700" cy="1303550"/>
            <a:chOff x="781650" y="-244100"/>
            <a:chExt cx="7580700" cy="1303550"/>
          </a:xfrm>
        </p:grpSpPr>
        <p:sp>
          <p:nvSpPr>
            <p:cNvPr id="223" name="Google Shape;223;p20"/>
            <p:cNvSpPr/>
            <p:nvPr/>
          </p:nvSpPr>
          <p:spPr>
            <a:xfrm>
              <a:off x="781650" y="395550"/>
              <a:ext cx="75807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4" name="Google Shape;224;p20"/>
            <p:cNvSpPr/>
            <p:nvPr/>
          </p:nvSpPr>
          <p:spPr>
            <a:xfrm>
              <a:off x="832500" y="445025"/>
              <a:ext cx="7479000" cy="572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5" name="Google Shape;225;p20"/>
            <p:cNvSpPr/>
            <p:nvPr/>
          </p:nvSpPr>
          <p:spPr>
            <a:xfrm>
              <a:off x="7095638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26" name="Google Shape;226;p20"/>
            <p:cNvSpPr/>
            <p:nvPr/>
          </p:nvSpPr>
          <p:spPr>
            <a:xfrm>
              <a:off x="1995263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27" name="Google Shape;227;p20"/>
          <p:cNvSpPr txBox="1">
            <a:spLocks noGrp="1"/>
          </p:cNvSpPr>
          <p:nvPr>
            <p:ph type="subTitle" idx="1"/>
          </p:nvPr>
        </p:nvSpPr>
        <p:spPr>
          <a:xfrm>
            <a:off x="1735875" y="1098025"/>
            <a:ext cx="5672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28" name="Google Shape;228;p20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29" name="Google Shape;229;p20"/>
          <p:cNvSpPr/>
          <p:nvPr/>
        </p:nvSpPr>
        <p:spPr>
          <a:xfrm>
            <a:off x="7946030" y="397226"/>
            <a:ext cx="3915937" cy="1369650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0" name="Google Shape;230;p20"/>
          <p:cNvSpPr/>
          <p:nvPr/>
        </p:nvSpPr>
        <p:spPr>
          <a:xfrm>
            <a:off x="-608939" y="3162263"/>
            <a:ext cx="2482327" cy="2210478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1" name="Google Shape;231;p20"/>
          <p:cNvSpPr/>
          <p:nvPr/>
        </p:nvSpPr>
        <p:spPr>
          <a:xfrm>
            <a:off x="6345121" y="2643059"/>
            <a:ext cx="2798869" cy="249101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32" name="Google Shape;232;p20"/>
          <p:cNvSpPr/>
          <p:nvPr/>
        </p:nvSpPr>
        <p:spPr>
          <a:xfrm flipH="1">
            <a:off x="-1415525" y="827001"/>
            <a:ext cx="3509803" cy="1227599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1">
  <p:cSld name="TITLE_AND_TWO_COLUMNS_1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2"/>
          <p:cNvSpPr/>
          <p:nvPr/>
        </p:nvSpPr>
        <p:spPr>
          <a:xfrm>
            <a:off x="-7104" y="2063079"/>
            <a:ext cx="3511946" cy="3127259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49" name="Google Shape;249;p22"/>
          <p:cNvSpPr/>
          <p:nvPr/>
        </p:nvSpPr>
        <p:spPr>
          <a:xfrm>
            <a:off x="7455403" y="4093211"/>
            <a:ext cx="1688587" cy="150285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0" name="Google Shape;250;p22"/>
          <p:cNvSpPr/>
          <p:nvPr/>
        </p:nvSpPr>
        <p:spPr>
          <a:xfrm>
            <a:off x="-147387" y="286053"/>
            <a:ext cx="1449280" cy="507757"/>
          </a:xfrm>
          <a:custGeom>
            <a:avLst/>
            <a:gdLst/>
            <a:ahLst/>
            <a:cxnLst/>
            <a:rect l="l" t="t" r="r" b="b"/>
            <a:pathLst>
              <a:path w="25326" h="8873" extrusionOk="0">
                <a:moveTo>
                  <a:pt x="1" y="1305"/>
                </a:moveTo>
                <a:cubicBezTo>
                  <a:pt x="1" y="1305"/>
                  <a:pt x="4706" y="1"/>
                  <a:pt x="10284" y="5579"/>
                </a:cubicBezTo>
                <a:cubicBezTo>
                  <a:pt x="14518" y="2353"/>
                  <a:pt x="17140" y="4504"/>
                  <a:pt x="19465" y="6816"/>
                </a:cubicBezTo>
                <a:cubicBezTo>
                  <a:pt x="23968" y="5378"/>
                  <a:pt x="25326" y="8873"/>
                  <a:pt x="25326" y="8873"/>
                </a:cubicBezTo>
                <a:lnTo>
                  <a:pt x="1" y="887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1" name="Google Shape;251;p22"/>
          <p:cNvSpPr/>
          <p:nvPr/>
        </p:nvSpPr>
        <p:spPr>
          <a:xfrm>
            <a:off x="7461700" y="725500"/>
            <a:ext cx="1675992" cy="234393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52" name="Google Shape;252;p22"/>
          <p:cNvSpPr/>
          <p:nvPr/>
        </p:nvSpPr>
        <p:spPr>
          <a:xfrm>
            <a:off x="6765687" y="1600675"/>
            <a:ext cx="3068026" cy="1073082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53" name="Google Shape;253;p22"/>
          <p:cNvGrpSpPr/>
          <p:nvPr/>
        </p:nvGrpSpPr>
        <p:grpSpPr>
          <a:xfrm>
            <a:off x="781650" y="-244100"/>
            <a:ext cx="7580700" cy="1303550"/>
            <a:chOff x="781650" y="-244100"/>
            <a:chExt cx="7580700" cy="1303550"/>
          </a:xfrm>
        </p:grpSpPr>
        <p:sp>
          <p:nvSpPr>
            <p:cNvPr id="254" name="Google Shape;254;p22"/>
            <p:cNvSpPr/>
            <p:nvPr/>
          </p:nvSpPr>
          <p:spPr>
            <a:xfrm>
              <a:off x="781650" y="395550"/>
              <a:ext cx="75807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5" name="Google Shape;255;p22"/>
            <p:cNvSpPr/>
            <p:nvPr/>
          </p:nvSpPr>
          <p:spPr>
            <a:xfrm>
              <a:off x="832500" y="445025"/>
              <a:ext cx="7479000" cy="5727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6" name="Google Shape;256;p22"/>
            <p:cNvSpPr/>
            <p:nvPr/>
          </p:nvSpPr>
          <p:spPr>
            <a:xfrm>
              <a:off x="7095638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7" name="Google Shape;257;p22"/>
            <p:cNvSpPr/>
            <p:nvPr/>
          </p:nvSpPr>
          <p:spPr>
            <a:xfrm>
              <a:off x="1995263" y="-244100"/>
              <a:ext cx="53100" cy="6639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58" name="Google Shape;258;p22"/>
          <p:cNvSpPr txBox="1">
            <a:spLocks noGrp="1"/>
          </p:cNvSpPr>
          <p:nvPr>
            <p:ph type="subTitle" idx="1"/>
          </p:nvPr>
        </p:nvSpPr>
        <p:spPr>
          <a:xfrm>
            <a:off x="2046261" y="1915500"/>
            <a:ext cx="2030400" cy="49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latin typeface="Limelight"/>
                <a:ea typeface="Limelight"/>
                <a:cs typeface="Limelight"/>
                <a:sym typeface="Lime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2"/>
          </p:nvPr>
        </p:nvSpPr>
        <p:spPr>
          <a:xfrm>
            <a:off x="5069987" y="2984800"/>
            <a:ext cx="2030400" cy="4959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solidFill>
                  <a:schemeClr val="dk2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60" name="Google Shape;260;p22"/>
          <p:cNvSpPr txBox="1">
            <a:spLocks noGrp="1"/>
          </p:cNvSpPr>
          <p:nvPr>
            <p:ph type="subTitle" idx="3"/>
          </p:nvPr>
        </p:nvSpPr>
        <p:spPr>
          <a:xfrm>
            <a:off x="2046261" y="2416625"/>
            <a:ext cx="2030400" cy="10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61" name="Google Shape;261;p22"/>
          <p:cNvSpPr txBox="1">
            <a:spLocks noGrp="1"/>
          </p:cNvSpPr>
          <p:nvPr>
            <p:ph type="subTitle" idx="4"/>
          </p:nvPr>
        </p:nvSpPr>
        <p:spPr>
          <a:xfrm>
            <a:off x="5069988" y="3487429"/>
            <a:ext cx="2030400" cy="1083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62" name="Google Shape;262;p22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263" name="Google Shape;263;p22"/>
          <p:cNvSpPr txBox="1">
            <a:spLocks noGrp="1"/>
          </p:cNvSpPr>
          <p:nvPr>
            <p:ph type="title" idx="5" hasCustomPrompt="1"/>
          </p:nvPr>
        </p:nvSpPr>
        <p:spPr>
          <a:xfrm>
            <a:off x="1356249" y="1916550"/>
            <a:ext cx="585300" cy="49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264" name="Google Shape;264;p22"/>
          <p:cNvSpPr txBox="1">
            <a:spLocks noGrp="1"/>
          </p:cNvSpPr>
          <p:nvPr>
            <p:ph type="title" idx="6" hasCustomPrompt="1"/>
          </p:nvPr>
        </p:nvSpPr>
        <p:spPr>
          <a:xfrm>
            <a:off x="7212267" y="2985849"/>
            <a:ext cx="588900" cy="49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9" name="Google Shape;279;p24"/>
          <p:cNvGrpSpPr/>
          <p:nvPr/>
        </p:nvGrpSpPr>
        <p:grpSpPr>
          <a:xfrm>
            <a:off x="1158600" y="987301"/>
            <a:ext cx="6826800" cy="4159980"/>
            <a:chOff x="1168975" y="987301"/>
            <a:chExt cx="6826800" cy="4159980"/>
          </a:xfrm>
        </p:grpSpPr>
        <p:sp>
          <p:nvSpPr>
            <p:cNvPr id="280" name="Google Shape;280;p24"/>
            <p:cNvSpPr/>
            <p:nvPr/>
          </p:nvSpPr>
          <p:spPr>
            <a:xfrm>
              <a:off x="3371200" y="2114881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1" name="Google Shape;281;p24"/>
            <p:cNvSpPr/>
            <p:nvPr/>
          </p:nvSpPr>
          <p:spPr>
            <a:xfrm>
              <a:off x="5765675" y="2114881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2" name="Google Shape;282;p24"/>
            <p:cNvSpPr/>
            <p:nvPr/>
          </p:nvSpPr>
          <p:spPr>
            <a:xfrm>
              <a:off x="1168975" y="987301"/>
              <a:ext cx="6826800" cy="22599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83" name="Google Shape;283;p24"/>
            <p:cNvSpPr/>
            <p:nvPr/>
          </p:nvSpPr>
          <p:spPr>
            <a:xfrm>
              <a:off x="1272906" y="1093846"/>
              <a:ext cx="6610800" cy="20415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284" name="Google Shape;284;p24"/>
          <p:cNvSpPr txBox="1">
            <a:spLocks noGrp="1"/>
          </p:cNvSpPr>
          <p:nvPr>
            <p:ph type="title"/>
          </p:nvPr>
        </p:nvSpPr>
        <p:spPr>
          <a:xfrm>
            <a:off x="1857775" y="1848548"/>
            <a:ext cx="5475000" cy="7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85" name="Google Shape;285;p24"/>
          <p:cNvSpPr txBox="1">
            <a:spLocks noGrp="1"/>
          </p:cNvSpPr>
          <p:nvPr>
            <p:ph type="title" idx="2" hasCustomPrompt="1"/>
          </p:nvPr>
        </p:nvSpPr>
        <p:spPr>
          <a:xfrm>
            <a:off x="3741625" y="1030491"/>
            <a:ext cx="1707300" cy="1020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286" name="Google Shape;286;p24"/>
          <p:cNvSpPr txBox="1">
            <a:spLocks noGrp="1"/>
          </p:cNvSpPr>
          <p:nvPr>
            <p:ph type="subTitle" idx="1"/>
          </p:nvPr>
        </p:nvSpPr>
        <p:spPr>
          <a:xfrm>
            <a:off x="1520200" y="2494889"/>
            <a:ext cx="6091200" cy="35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/>
            </a:lvl9pPr>
          </a:lstStyle>
          <a:p>
            <a:endParaRPr/>
          </a:p>
        </p:txBody>
      </p:sp>
      <p:sp>
        <p:nvSpPr>
          <p:cNvPr id="287" name="Google Shape;287;p24"/>
          <p:cNvSpPr/>
          <p:nvPr/>
        </p:nvSpPr>
        <p:spPr>
          <a:xfrm>
            <a:off x="-7104" y="2063079"/>
            <a:ext cx="3511946" cy="3127259"/>
          </a:xfrm>
          <a:custGeom>
            <a:avLst/>
            <a:gdLst/>
            <a:ahLst/>
            <a:cxnLst/>
            <a:rect l="l" t="t" r="r" b="b"/>
            <a:pathLst>
              <a:path w="25407" h="22624" extrusionOk="0">
                <a:moveTo>
                  <a:pt x="1" y="1129"/>
                </a:moveTo>
                <a:cubicBezTo>
                  <a:pt x="1" y="1129"/>
                  <a:pt x="7058" y="0"/>
                  <a:pt x="11494" y="9625"/>
                </a:cubicBezTo>
                <a:cubicBezTo>
                  <a:pt x="16441" y="9625"/>
                  <a:pt x="19156" y="13725"/>
                  <a:pt x="19156" y="18335"/>
                </a:cubicBezTo>
                <a:cubicBezTo>
                  <a:pt x="23498" y="18335"/>
                  <a:pt x="25407" y="22623"/>
                  <a:pt x="25407" y="22623"/>
                </a:cubicBezTo>
                <a:lnTo>
                  <a:pt x="1" y="2262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8" name="Google Shape;288;p24"/>
          <p:cNvSpPr/>
          <p:nvPr/>
        </p:nvSpPr>
        <p:spPr>
          <a:xfrm>
            <a:off x="7455403" y="4093211"/>
            <a:ext cx="1688587" cy="1502856"/>
          </a:xfrm>
          <a:custGeom>
            <a:avLst/>
            <a:gdLst/>
            <a:ahLst/>
            <a:cxnLst/>
            <a:rect l="l" t="t" r="r" b="b"/>
            <a:pathLst>
              <a:path w="25420" h="22624" extrusionOk="0">
                <a:moveTo>
                  <a:pt x="25406" y="1129"/>
                </a:moveTo>
                <a:cubicBezTo>
                  <a:pt x="25406" y="1129"/>
                  <a:pt x="18349" y="0"/>
                  <a:pt x="13913" y="9625"/>
                </a:cubicBezTo>
                <a:cubicBezTo>
                  <a:pt x="8966" y="9625"/>
                  <a:pt x="6251" y="13725"/>
                  <a:pt x="6251" y="18335"/>
                </a:cubicBezTo>
                <a:cubicBezTo>
                  <a:pt x="1909" y="18335"/>
                  <a:pt x="0" y="22623"/>
                  <a:pt x="0" y="22623"/>
                </a:cubicBezTo>
                <a:lnTo>
                  <a:pt x="25419" y="22623"/>
                </a:lnTo>
                <a:lnTo>
                  <a:pt x="25419" y="1129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89" name="Google Shape;289;p24"/>
          <p:cNvSpPr/>
          <p:nvPr/>
        </p:nvSpPr>
        <p:spPr>
          <a:xfrm>
            <a:off x="-7125" y="143678"/>
            <a:ext cx="1449280" cy="507757"/>
          </a:xfrm>
          <a:custGeom>
            <a:avLst/>
            <a:gdLst/>
            <a:ahLst/>
            <a:cxnLst/>
            <a:rect l="l" t="t" r="r" b="b"/>
            <a:pathLst>
              <a:path w="25326" h="8873" extrusionOk="0">
                <a:moveTo>
                  <a:pt x="1" y="1305"/>
                </a:moveTo>
                <a:cubicBezTo>
                  <a:pt x="1" y="1305"/>
                  <a:pt x="4706" y="1"/>
                  <a:pt x="10284" y="5579"/>
                </a:cubicBezTo>
                <a:cubicBezTo>
                  <a:pt x="14518" y="2353"/>
                  <a:pt x="17140" y="4504"/>
                  <a:pt x="19465" y="6816"/>
                </a:cubicBezTo>
                <a:cubicBezTo>
                  <a:pt x="23968" y="5378"/>
                  <a:pt x="25326" y="8873"/>
                  <a:pt x="25326" y="8873"/>
                </a:cubicBezTo>
                <a:lnTo>
                  <a:pt x="1" y="887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0" name="Google Shape;290;p24"/>
          <p:cNvSpPr/>
          <p:nvPr/>
        </p:nvSpPr>
        <p:spPr>
          <a:xfrm>
            <a:off x="6666337" y="-199550"/>
            <a:ext cx="3068026" cy="1073082"/>
          </a:xfrm>
          <a:custGeom>
            <a:avLst/>
            <a:gdLst/>
            <a:ahLst/>
            <a:cxnLst/>
            <a:rect l="l" t="t" r="r" b="b"/>
            <a:pathLst>
              <a:path w="18564" h="6493" extrusionOk="0">
                <a:moveTo>
                  <a:pt x="18564" y="955"/>
                </a:moveTo>
                <a:cubicBezTo>
                  <a:pt x="18564" y="955"/>
                  <a:pt x="15123" y="0"/>
                  <a:pt x="11023" y="4073"/>
                </a:cubicBezTo>
                <a:cubicBezTo>
                  <a:pt x="7904" y="1707"/>
                  <a:pt x="5995" y="3293"/>
                  <a:pt x="4302" y="4987"/>
                </a:cubicBezTo>
                <a:cubicBezTo>
                  <a:pt x="1008" y="3925"/>
                  <a:pt x="0" y="6493"/>
                  <a:pt x="0" y="6493"/>
                </a:cubicBezTo>
                <a:lnTo>
                  <a:pt x="18564" y="6493"/>
                </a:ln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91" name="Google Shape;291;p24"/>
          <p:cNvSpPr/>
          <p:nvPr/>
        </p:nvSpPr>
        <p:spPr>
          <a:xfrm>
            <a:off x="0" y="4664225"/>
            <a:ext cx="9144000" cy="479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gradFill>
          <a:gsLst>
            <a:gs pos="0">
              <a:srgbClr val="6599CC"/>
            </a:gs>
            <a:gs pos="47000">
              <a:srgbClr val="B2CAE3"/>
            </a:gs>
            <a:gs pos="100000">
              <a:schemeClr val="lt1"/>
            </a:gs>
          </a:gsLst>
          <a:lin ang="16198662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Font typeface="Limelight"/>
              <a:buNone/>
              <a:defRPr sz="2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Limelight"/>
              <a:buNone/>
              <a:defRPr sz="35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4332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●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marL="914400" lvl="1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○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marL="1371600" lvl="2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■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marL="1828800" lvl="3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●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marL="2286000" lvl="4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○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marL="2743200" lvl="5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■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marL="3200400" lvl="6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●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marL="3657600" lvl="7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○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marL="4114800" lvl="8" indent="-3238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Raleway"/>
              <a:buChar char="■"/>
              <a:defRPr sz="1500">
                <a:solidFill>
                  <a:schemeClr val="accent4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8" r:id="rId3"/>
    <p:sldLayoutId id="2147483659" r:id="rId4"/>
    <p:sldLayoutId id="2147483660" r:id="rId5"/>
    <p:sldLayoutId id="2147483663" r:id="rId6"/>
    <p:sldLayoutId id="2147483666" r:id="rId7"/>
    <p:sldLayoutId id="2147483668" r:id="rId8"/>
    <p:sldLayoutId id="2147483670" r:id="rId9"/>
    <p:sldLayoutId id="2147483671" r:id="rId10"/>
    <p:sldLayoutId id="2147483672" r:id="rId11"/>
    <p:sldLayoutId id="2147483676" r:id="rId12"/>
    <p:sldLayoutId id="2147483677" r:id="rId13"/>
    <p:sldLayoutId id="2147483678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9B6A03E-56F0-41D8-A08E-8D8FA36362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35731" y="-76243"/>
            <a:ext cx="9470479" cy="5319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99517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5F9EBF2-F54E-44D7-801E-7FA75AFF86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76692" y="0"/>
            <a:ext cx="5190616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801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48"/>
          <p:cNvSpPr/>
          <p:nvPr/>
        </p:nvSpPr>
        <p:spPr>
          <a:xfrm>
            <a:off x="5248725" y="46826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96" name="Google Shape;896;p48"/>
          <p:cNvGrpSpPr/>
          <p:nvPr/>
        </p:nvGrpSpPr>
        <p:grpSpPr>
          <a:xfrm>
            <a:off x="4042325" y="724775"/>
            <a:ext cx="4400400" cy="4412215"/>
            <a:chOff x="3585125" y="724775"/>
            <a:chExt cx="4400400" cy="4412215"/>
          </a:xfrm>
        </p:grpSpPr>
        <p:sp>
          <p:nvSpPr>
            <p:cNvPr id="897" name="Google Shape;897;p48"/>
            <p:cNvSpPr/>
            <p:nvPr/>
          </p:nvSpPr>
          <p:spPr>
            <a:xfrm>
              <a:off x="4548275" y="210459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8" name="Google Shape;898;p48"/>
            <p:cNvSpPr/>
            <p:nvPr/>
          </p:nvSpPr>
          <p:spPr>
            <a:xfrm>
              <a:off x="6942750" y="210459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3585125" y="724775"/>
              <a:ext cx="4400400" cy="37407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3652115" y="828868"/>
              <a:ext cx="4261200" cy="35376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01" name="Google Shape;901;p48"/>
          <p:cNvSpPr txBox="1">
            <a:spLocks noGrp="1"/>
          </p:cNvSpPr>
          <p:nvPr>
            <p:ph type="title"/>
          </p:nvPr>
        </p:nvSpPr>
        <p:spPr>
          <a:xfrm>
            <a:off x="4288122" y="2083880"/>
            <a:ext cx="3752400" cy="171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ANALYSIS</a:t>
            </a:r>
            <a:endParaRPr dirty="0"/>
          </a:p>
        </p:txBody>
      </p:sp>
      <p:sp>
        <p:nvSpPr>
          <p:cNvPr id="902" name="Google Shape;902;p48"/>
          <p:cNvSpPr txBox="1">
            <a:spLocks noGrp="1"/>
          </p:cNvSpPr>
          <p:nvPr>
            <p:ph type="title" idx="2"/>
          </p:nvPr>
        </p:nvSpPr>
        <p:spPr>
          <a:xfrm>
            <a:off x="6789747" y="1476690"/>
            <a:ext cx="1250700" cy="8826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 dirty="0"/>
          </a:p>
        </p:txBody>
      </p:sp>
      <p:sp>
        <p:nvSpPr>
          <p:cNvPr id="904" name="Google Shape;904;p48"/>
          <p:cNvSpPr/>
          <p:nvPr/>
        </p:nvSpPr>
        <p:spPr>
          <a:xfrm>
            <a:off x="3127450" y="305525"/>
            <a:ext cx="1675992" cy="234393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05" name="Google Shape;905;p48"/>
          <p:cNvGrpSpPr/>
          <p:nvPr/>
        </p:nvGrpSpPr>
        <p:grpSpPr>
          <a:xfrm>
            <a:off x="1208390" y="1418085"/>
            <a:ext cx="2080622" cy="1341130"/>
            <a:chOff x="1301165" y="1157310"/>
            <a:chExt cx="2080622" cy="1341130"/>
          </a:xfrm>
        </p:grpSpPr>
        <p:grpSp>
          <p:nvGrpSpPr>
            <p:cNvPr id="906" name="Google Shape;906;p48"/>
            <p:cNvGrpSpPr/>
            <p:nvPr/>
          </p:nvGrpSpPr>
          <p:grpSpPr>
            <a:xfrm>
              <a:off x="1301165" y="1157310"/>
              <a:ext cx="2080622" cy="1341130"/>
              <a:chOff x="1032725" y="1485988"/>
              <a:chExt cx="1688542" cy="1088403"/>
            </a:xfrm>
          </p:grpSpPr>
          <p:sp>
            <p:nvSpPr>
              <p:cNvPr id="907" name="Google Shape;907;p48"/>
              <p:cNvSpPr/>
              <p:nvPr/>
            </p:nvSpPr>
            <p:spPr>
              <a:xfrm>
                <a:off x="1445717" y="1606654"/>
                <a:ext cx="663840" cy="225403"/>
              </a:xfrm>
              <a:custGeom>
                <a:avLst/>
                <a:gdLst/>
                <a:ahLst/>
                <a:cxnLst/>
                <a:rect l="l" t="t" r="r" b="b"/>
                <a:pathLst>
                  <a:path w="18304" h="6215" extrusionOk="0">
                    <a:moveTo>
                      <a:pt x="3125" y="0"/>
                    </a:moveTo>
                    <a:lnTo>
                      <a:pt x="0" y="1638"/>
                    </a:lnTo>
                    <a:lnTo>
                      <a:pt x="11821" y="6190"/>
                    </a:lnTo>
                    <a:cubicBezTo>
                      <a:pt x="11865" y="6206"/>
                      <a:pt x="11910" y="6215"/>
                      <a:pt x="11954" y="6215"/>
                    </a:cubicBezTo>
                    <a:cubicBezTo>
                      <a:pt x="12004" y="6215"/>
                      <a:pt x="12053" y="6204"/>
                      <a:pt x="12097" y="6182"/>
                    </a:cubicBezTo>
                    <a:lnTo>
                      <a:pt x="18045" y="3049"/>
                    </a:lnTo>
                    <a:cubicBezTo>
                      <a:pt x="18304" y="2907"/>
                      <a:pt x="18262" y="2523"/>
                      <a:pt x="17987" y="2448"/>
                    </a:cubicBezTo>
                    <a:cubicBezTo>
                      <a:pt x="15664" y="1813"/>
                      <a:pt x="8680" y="34"/>
                      <a:pt x="3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8" name="Google Shape;908;p48"/>
              <p:cNvSpPr/>
              <p:nvPr/>
            </p:nvSpPr>
            <p:spPr>
              <a:xfrm>
                <a:off x="1445717" y="1632985"/>
                <a:ext cx="520257" cy="199072"/>
              </a:xfrm>
              <a:custGeom>
                <a:avLst/>
                <a:gdLst/>
                <a:ahLst/>
                <a:cxnLst/>
                <a:rect l="l" t="t" r="r" b="b"/>
                <a:pathLst>
                  <a:path w="14345" h="5489" extrusionOk="0">
                    <a:moveTo>
                      <a:pt x="1730" y="1"/>
                    </a:moveTo>
                    <a:lnTo>
                      <a:pt x="0" y="912"/>
                    </a:lnTo>
                    <a:lnTo>
                      <a:pt x="11821" y="5464"/>
                    </a:lnTo>
                    <a:cubicBezTo>
                      <a:pt x="11865" y="5480"/>
                      <a:pt x="11910" y="5489"/>
                      <a:pt x="11954" y="5489"/>
                    </a:cubicBezTo>
                    <a:cubicBezTo>
                      <a:pt x="12004" y="5489"/>
                      <a:pt x="12053" y="5478"/>
                      <a:pt x="12097" y="5456"/>
                    </a:cubicBezTo>
                    <a:lnTo>
                      <a:pt x="14344" y="4270"/>
                    </a:lnTo>
                    <a:lnTo>
                      <a:pt x="173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9" name="Google Shape;909;p48"/>
              <p:cNvSpPr/>
              <p:nvPr/>
            </p:nvSpPr>
            <p:spPr>
              <a:xfrm>
                <a:off x="1032725" y="1485988"/>
                <a:ext cx="1688542" cy="767856"/>
              </a:xfrm>
              <a:custGeom>
                <a:avLst/>
                <a:gdLst/>
                <a:ahLst/>
                <a:cxnLst/>
                <a:rect l="l" t="t" r="r" b="b"/>
                <a:pathLst>
                  <a:path w="46558" h="21172" extrusionOk="0">
                    <a:moveTo>
                      <a:pt x="39740" y="1"/>
                    </a:moveTo>
                    <a:cubicBezTo>
                      <a:pt x="38819" y="1"/>
                      <a:pt x="37908" y="222"/>
                      <a:pt x="37084" y="654"/>
                    </a:cubicBezTo>
                    <a:lnTo>
                      <a:pt x="9207" y="15315"/>
                    </a:lnTo>
                    <a:lnTo>
                      <a:pt x="2290" y="13160"/>
                    </a:lnTo>
                    <a:lnTo>
                      <a:pt x="1" y="14471"/>
                    </a:lnTo>
                    <a:lnTo>
                      <a:pt x="327" y="15090"/>
                    </a:lnTo>
                    <a:cubicBezTo>
                      <a:pt x="2358" y="18960"/>
                      <a:pt x="6311" y="21172"/>
                      <a:pt x="10403" y="21172"/>
                    </a:cubicBezTo>
                    <a:cubicBezTo>
                      <a:pt x="12185" y="21172"/>
                      <a:pt x="13994" y="20752"/>
                      <a:pt x="15681" y="19868"/>
                    </a:cubicBezTo>
                    <a:lnTo>
                      <a:pt x="44678" y="4622"/>
                    </a:lnTo>
                    <a:cubicBezTo>
                      <a:pt x="46558" y="3628"/>
                      <a:pt x="46065" y="813"/>
                      <a:pt x="43960" y="529"/>
                    </a:cubicBezTo>
                    <a:lnTo>
                      <a:pt x="43609" y="478"/>
                    </a:lnTo>
                    <a:lnTo>
                      <a:pt x="41261" y="161"/>
                    </a:lnTo>
                    <a:lnTo>
                      <a:pt x="40509" y="52"/>
                    </a:lnTo>
                    <a:cubicBezTo>
                      <a:pt x="40253" y="18"/>
                      <a:pt x="39996" y="1"/>
                      <a:pt x="397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0" name="Google Shape;910;p48"/>
              <p:cNvSpPr/>
              <p:nvPr/>
            </p:nvSpPr>
            <p:spPr>
              <a:xfrm>
                <a:off x="1391786" y="1568753"/>
                <a:ext cx="1309220" cy="684912"/>
              </a:xfrm>
              <a:custGeom>
                <a:avLst/>
                <a:gdLst/>
                <a:ahLst/>
                <a:cxnLst/>
                <a:rect l="l" t="t" r="r" b="b"/>
                <a:pathLst>
                  <a:path w="36099" h="18885" extrusionOk="0">
                    <a:moveTo>
                      <a:pt x="35906" y="1"/>
                    </a:moveTo>
                    <a:lnTo>
                      <a:pt x="0" y="18873"/>
                    </a:lnTo>
                    <a:cubicBezTo>
                      <a:pt x="171" y="18880"/>
                      <a:pt x="341" y="18884"/>
                      <a:pt x="511" y="18884"/>
                    </a:cubicBezTo>
                    <a:cubicBezTo>
                      <a:pt x="2343" y="18884"/>
                      <a:pt x="4153" y="18434"/>
                      <a:pt x="5781" y="17578"/>
                    </a:cubicBezTo>
                    <a:lnTo>
                      <a:pt x="34778" y="2332"/>
                    </a:lnTo>
                    <a:cubicBezTo>
                      <a:pt x="35630" y="1897"/>
                      <a:pt x="36098" y="937"/>
                      <a:pt x="359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1" name="Google Shape;911;p48"/>
              <p:cNvSpPr/>
              <p:nvPr/>
            </p:nvSpPr>
            <p:spPr>
              <a:xfrm>
                <a:off x="1695971" y="1847986"/>
                <a:ext cx="444313" cy="726402"/>
              </a:xfrm>
              <a:custGeom>
                <a:avLst/>
                <a:gdLst/>
                <a:ahLst/>
                <a:cxnLst/>
                <a:rect l="l" t="t" r="r" b="b"/>
                <a:pathLst>
                  <a:path w="12251" h="20029" extrusionOk="0">
                    <a:moveTo>
                      <a:pt x="11761" y="0"/>
                    </a:moveTo>
                    <a:cubicBezTo>
                      <a:pt x="11699" y="0"/>
                      <a:pt x="11634" y="14"/>
                      <a:pt x="11571" y="46"/>
                    </a:cubicBezTo>
                    <a:lnTo>
                      <a:pt x="3969" y="4039"/>
                    </a:lnTo>
                    <a:cubicBezTo>
                      <a:pt x="3869" y="4098"/>
                      <a:pt x="3793" y="4198"/>
                      <a:pt x="3760" y="4315"/>
                    </a:cubicBezTo>
                    <a:lnTo>
                      <a:pt x="1" y="20029"/>
                    </a:lnTo>
                    <a:lnTo>
                      <a:pt x="3977" y="17940"/>
                    </a:lnTo>
                    <a:cubicBezTo>
                      <a:pt x="7954" y="12067"/>
                      <a:pt x="11145" y="3446"/>
                      <a:pt x="12156" y="547"/>
                    </a:cubicBezTo>
                    <a:cubicBezTo>
                      <a:pt x="12251" y="263"/>
                      <a:pt x="12027" y="0"/>
                      <a:pt x="117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2" name="Google Shape;912;p48"/>
              <p:cNvSpPr/>
              <p:nvPr/>
            </p:nvSpPr>
            <p:spPr>
              <a:xfrm>
                <a:off x="1695971" y="1939637"/>
                <a:ext cx="248179" cy="634754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17502" extrusionOk="0">
                    <a:moveTo>
                      <a:pt x="6843" y="0"/>
                    </a:moveTo>
                    <a:lnTo>
                      <a:pt x="3969" y="1512"/>
                    </a:lnTo>
                    <a:cubicBezTo>
                      <a:pt x="3869" y="1571"/>
                      <a:pt x="3793" y="1671"/>
                      <a:pt x="3760" y="1788"/>
                    </a:cubicBezTo>
                    <a:lnTo>
                      <a:pt x="1" y="17502"/>
                    </a:lnTo>
                    <a:lnTo>
                      <a:pt x="1" y="17502"/>
                    </a:lnTo>
                    <a:lnTo>
                      <a:pt x="2198" y="16349"/>
                    </a:lnTo>
                    <a:lnTo>
                      <a:pt x="68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3" name="Google Shape;913;p48"/>
              <p:cNvSpPr/>
              <p:nvPr/>
            </p:nvSpPr>
            <p:spPr>
              <a:xfrm>
                <a:off x="2426787" y="1491791"/>
                <a:ext cx="187576" cy="88311"/>
              </a:xfrm>
              <a:custGeom>
                <a:avLst/>
                <a:gdLst/>
                <a:ahLst/>
                <a:cxnLst/>
                <a:rect l="l" t="t" r="r" b="b"/>
                <a:pathLst>
                  <a:path w="5172" h="2435" extrusionOk="0">
                    <a:moveTo>
                      <a:pt x="2824" y="1"/>
                    </a:moveTo>
                    <a:lnTo>
                      <a:pt x="377" y="1287"/>
                    </a:lnTo>
                    <a:cubicBezTo>
                      <a:pt x="93" y="1438"/>
                      <a:pt x="1" y="1830"/>
                      <a:pt x="176" y="2165"/>
                    </a:cubicBezTo>
                    <a:cubicBezTo>
                      <a:pt x="278" y="2359"/>
                      <a:pt x="560" y="2434"/>
                      <a:pt x="834" y="2434"/>
                    </a:cubicBezTo>
                    <a:cubicBezTo>
                      <a:pt x="1032" y="2434"/>
                      <a:pt x="1227" y="2395"/>
                      <a:pt x="1346" y="2332"/>
                    </a:cubicBezTo>
                    <a:lnTo>
                      <a:pt x="5172" y="318"/>
                    </a:lnTo>
                    <a:lnTo>
                      <a:pt x="282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14" name="Google Shape;914;p48"/>
            <p:cNvGrpSpPr/>
            <p:nvPr/>
          </p:nvGrpSpPr>
          <p:grpSpPr>
            <a:xfrm>
              <a:off x="1835438" y="1257997"/>
              <a:ext cx="1171957" cy="643137"/>
              <a:chOff x="1466318" y="1567701"/>
              <a:chExt cx="951110" cy="521942"/>
            </a:xfrm>
          </p:grpSpPr>
          <p:sp>
            <p:nvSpPr>
              <p:cNvPr id="915" name="Google Shape;915;p48"/>
              <p:cNvSpPr/>
              <p:nvPr/>
            </p:nvSpPr>
            <p:spPr>
              <a:xfrm>
                <a:off x="1466318" y="2041008"/>
                <a:ext cx="50629" cy="48635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41" extrusionOk="0">
                    <a:moveTo>
                      <a:pt x="622" y="0"/>
                    </a:moveTo>
                    <a:cubicBezTo>
                      <a:pt x="538" y="0"/>
                      <a:pt x="454" y="20"/>
                      <a:pt x="376" y="62"/>
                    </a:cubicBezTo>
                    <a:cubicBezTo>
                      <a:pt x="92" y="213"/>
                      <a:pt x="0" y="614"/>
                      <a:pt x="176" y="948"/>
                    </a:cubicBezTo>
                    <a:cubicBezTo>
                      <a:pt x="305" y="1194"/>
                      <a:pt x="543" y="1340"/>
                      <a:pt x="776" y="1340"/>
                    </a:cubicBezTo>
                    <a:cubicBezTo>
                      <a:pt x="860" y="1340"/>
                      <a:pt x="943" y="1322"/>
                      <a:pt x="1020" y="1282"/>
                    </a:cubicBezTo>
                    <a:cubicBezTo>
                      <a:pt x="1304" y="1123"/>
                      <a:pt x="1395" y="731"/>
                      <a:pt x="1220" y="396"/>
                    </a:cubicBezTo>
                    <a:cubicBezTo>
                      <a:pt x="1091" y="151"/>
                      <a:pt x="854" y="0"/>
                      <a:pt x="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6" name="Google Shape;916;p48"/>
              <p:cNvSpPr/>
              <p:nvPr/>
            </p:nvSpPr>
            <p:spPr>
              <a:xfrm>
                <a:off x="1526306" y="2009454"/>
                <a:ext cx="50629" cy="48381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4" extrusionOk="0">
                    <a:moveTo>
                      <a:pt x="630" y="0"/>
                    </a:moveTo>
                    <a:cubicBezTo>
                      <a:pt x="545" y="0"/>
                      <a:pt x="462" y="20"/>
                      <a:pt x="385" y="63"/>
                    </a:cubicBezTo>
                    <a:cubicBezTo>
                      <a:pt x="92" y="214"/>
                      <a:pt x="0" y="606"/>
                      <a:pt x="176" y="941"/>
                    </a:cubicBezTo>
                    <a:cubicBezTo>
                      <a:pt x="305" y="1187"/>
                      <a:pt x="548" y="1333"/>
                      <a:pt x="780" y="1333"/>
                    </a:cubicBezTo>
                    <a:cubicBezTo>
                      <a:pt x="863" y="1333"/>
                      <a:pt x="945" y="1314"/>
                      <a:pt x="1020" y="1275"/>
                    </a:cubicBezTo>
                    <a:cubicBezTo>
                      <a:pt x="1312" y="1124"/>
                      <a:pt x="1396" y="732"/>
                      <a:pt x="1220" y="398"/>
                    </a:cubicBezTo>
                    <a:cubicBezTo>
                      <a:pt x="1092" y="148"/>
                      <a:pt x="858" y="0"/>
                      <a:pt x="6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7" name="Google Shape;917;p48"/>
              <p:cNvSpPr/>
              <p:nvPr/>
            </p:nvSpPr>
            <p:spPr>
              <a:xfrm>
                <a:off x="1586295" y="1977937"/>
                <a:ext cx="50956" cy="48381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34" extrusionOk="0">
                    <a:moveTo>
                      <a:pt x="630" y="0"/>
                    </a:moveTo>
                    <a:cubicBezTo>
                      <a:pt x="545" y="0"/>
                      <a:pt x="462" y="21"/>
                      <a:pt x="385" y="64"/>
                    </a:cubicBezTo>
                    <a:cubicBezTo>
                      <a:pt x="92" y="214"/>
                      <a:pt x="1" y="607"/>
                      <a:pt x="176" y="941"/>
                    </a:cubicBezTo>
                    <a:cubicBezTo>
                      <a:pt x="311" y="1187"/>
                      <a:pt x="551" y="1333"/>
                      <a:pt x="781" y="1333"/>
                    </a:cubicBezTo>
                    <a:cubicBezTo>
                      <a:pt x="864" y="1333"/>
                      <a:pt x="945" y="1315"/>
                      <a:pt x="1020" y="1275"/>
                    </a:cubicBezTo>
                    <a:cubicBezTo>
                      <a:pt x="1312" y="1125"/>
                      <a:pt x="1404" y="732"/>
                      <a:pt x="1220" y="398"/>
                    </a:cubicBezTo>
                    <a:cubicBezTo>
                      <a:pt x="1092" y="148"/>
                      <a:pt x="858" y="0"/>
                      <a:pt x="6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8" name="Google Shape;918;p48"/>
              <p:cNvSpPr/>
              <p:nvPr/>
            </p:nvSpPr>
            <p:spPr>
              <a:xfrm>
                <a:off x="1646283" y="1946310"/>
                <a:ext cx="50956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37" extrusionOk="0">
                    <a:moveTo>
                      <a:pt x="625" y="0"/>
                    </a:moveTo>
                    <a:cubicBezTo>
                      <a:pt x="542" y="0"/>
                      <a:pt x="460" y="19"/>
                      <a:pt x="385" y="58"/>
                    </a:cubicBezTo>
                    <a:cubicBezTo>
                      <a:pt x="93" y="217"/>
                      <a:pt x="1" y="610"/>
                      <a:pt x="184" y="944"/>
                    </a:cubicBezTo>
                    <a:cubicBezTo>
                      <a:pt x="314" y="1190"/>
                      <a:pt x="552" y="1336"/>
                      <a:pt x="782" y="1336"/>
                    </a:cubicBezTo>
                    <a:cubicBezTo>
                      <a:pt x="864" y="1336"/>
                      <a:pt x="945" y="1318"/>
                      <a:pt x="1020" y="1278"/>
                    </a:cubicBezTo>
                    <a:cubicBezTo>
                      <a:pt x="1312" y="1128"/>
                      <a:pt x="1404" y="735"/>
                      <a:pt x="1229" y="393"/>
                    </a:cubicBezTo>
                    <a:cubicBezTo>
                      <a:pt x="1099" y="146"/>
                      <a:pt x="857" y="0"/>
                      <a:pt x="6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9" name="Google Shape;919;p48"/>
              <p:cNvSpPr/>
              <p:nvPr/>
            </p:nvSpPr>
            <p:spPr>
              <a:xfrm>
                <a:off x="1706598" y="1914793"/>
                <a:ext cx="50629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7" extrusionOk="0">
                    <a:moveTo>
                      <a:pt x="616" y="0"/>
                    </a:moveTo>
                    <a:cubicBezTo>
                      <a:pt x="533" y="0"/>
                      <a:pt x="451" y="19"/>
                      <a:pt x="376" y="59"/>
                    </a:cubicBezTo>
                    <a:cubicBezTo>
                      <a:pt x="84" y="209"/>
                      <a:pt x="0" y="610"/>
                      <a:pt x="176" y="944"/>
                    </a:cubicBezTo>
                    <a:cubicBezTo>
                      <a:pt x="305" y="1190"/>
                      <a:pt x="543" y="1337"/>
                      <a:pt x="773" y="1337"/>
                    </a:cubicBezTo>
                    <a:cubicBezTo>
                      <a:pt x="855" y="1337"/>
                      <a:pt x="936" y="1318"/>
                      <a:pt x="1011" y="1278"/>
                    </a:cubicBezTo>
                    <a:cubicBezTo>
                      <a:pt x="1303" y="1128"/>
                      <a:pt x="1395" y="727"/>
                      <a:pt x="1220" y="393"/>
                    </a:cubicBezTo>
                    <a:cubicBezTo>
                      <a:pt x="1091" y="147"/>
                      <a:pt x="848" y="0"/>
                      <a:pt x="6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0" name="Google Shape;920;p48"/>
              <p:cNvSpPr/>
              <p:nvPr/>
            </p:nvSpPr>
            <p:spPr>
              <a:xfrm>
                <a:off x="1766587" y="1883275"/>
                <a:ext cx="50629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7" extrusionOk="0">
                    <a:moveTo>
                      <a:pt x="619" y="0"/>
                    </a:moveTo>
                    <a:cubicBezTo>
                      <a:pt x="536" y="0"/>
                      <a:pt x="453" y="19"/>
                      <a:pt x="376" y="59"/>
                    </a:cubicBezTo>
                    <a:cubicBezTo>
                      <a:pt x="92" y="209"/>
                      <a:pt x="0" y="610"/>
                      <a:pt x="176" y="944"/>
                    </a:cubicBezTo>
                    <a:cubicBezTo>
                      <a:pt x="305" y="1190"/>
                      <a:pt x="543" y="1337"/>
                      <a:pt x="776" y="1337"/>
                    </a:cubicBezTo>
                    <a:cubicBezTo>
                      <a:pt x="860" y="1337"/>
                      <a:pt x="942" y="1318"/>
                      <a:pt x="1019" y="1278"/>
                    </a:cubicBezTo>
                    <a:cubicBezTo>
                      <a:pt x="1303" y="1128"/>
                      <a:pt x="1395" y="727"/>
                      <a:pt x="1220" y="393"/>
                    </a:cubicBezTo>
                    <a:cubicBezTo>
                      <a:pt x="1091" y="147"/>
                      <a:pt x="853" y="0"/>
                      <a:pt x="6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" name="Google Shape;921;p48"/>
              <p:cNvSpPr/>
              <p:nvPr/>
            </p:nvSpPr>
            <p:spPr>
              <a:xfrm>
                <a:off x="1826575" y="1851758"/>
                <a:ext cx="50629" cy="4852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8" extrusionOk="0">
                    <a:moveTo>
                      <a:pt x="620" y="1"/>
                    </a:moveTo>
                    <a:cubicBezTo>
                      <a:pt x="536" y="1"/>
                      <a:pt x="453" y="19"/>
                      <a:pt x="376" y="59"/>
                    </a:cubicBezTo>
                    <a:cubicBezTo>
                      <a:pt x="92" y="209"/>
                      <a:pt x="0" y="610"/>
                      <a:pt x="176" y="944"/>
                    </a:cubicBezTo>
                    <a:cubicBezTo>
                      <a:pt x="305" y="1191"/>
                      <a:pt x="543" y="1337"/>
                      <a:pt x="776" y="1337"/>
                    </a:cubicBezTo>
                    <a:cubicBezTo>
                      <a:pt x="860" y="1337"/>
                      <a:pt x="942" y="1318"/>
                      <a:pt x="1020" y="1279"/>
                    </a:cubicBezTo>
                    <a:cubicBezTo>
                      <a:pt x="1304" y="1120"/>
                      <a:pt x="1395" y="727"/>
                      <a:pt x="1220" y="393"/>
                    </a:cubicBezTo>
                    <a:cubicBezTo>
                      <a:pt x="1091" y="147"/>
                      <a:pt x="853" y="1"/>
                      <a:pt x="6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" name="Google Shape;922;p48"/>
              <p:cNvSpPr/>
              <p:nvPr/>
            </p:nvSpPr>
            <p:spPr>
              <a:xfrm>
                <a:off x="1886274" y="1820131"/>
                <a:ext cx="50920" cy="48635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41" extrusionOk="0">
                    <a:moveTo>
                      <a:pt x="626" y="0"/>
                    </a:moveTo>
                    <a:cubicBezTo>
                      <a:pt x="542" y="0"/>
                      <a:pt x="460" y="20"/>
                      <a:pt x="384" y="62"/>
                    </a:cubicBezTo>
                    <a:cubicBezTo>
                      <a:pt x="92" y="213"/>
                      <a:pt x="0" y="605"/>
                      <a:pt x="184" y="948"/>
                    </a:cubicBezTo>
                    <a:cubicBezTo>
                      <a:pt x="313" y="1194"/>
                      <a:pt x="551" y="1340"/>
                      <a:pt x="781" y="1340"/>
                    </a:cubicBezTo>
                    <a:cubicBezTo>
                      <a:pt x="863" y="1340"/>
                      <a:pt x="944" y="1321"/>
                      <a:pt x="1019" y="1282"/>
                    </a:cubicBezTo>
                    <a:cubicBezTo>
                      <a:pt x="1312" y="1123"/>
                      <a:pt x="1404" y="730"/>
                      <a:pt x="1228" y="396"/>
                    </a:cubicBezTo>
                    <a:cubicBezTo>
                      <a:pt x="1099" y="151"/>
                      <a:pt x="858" y="0"/>
                      <a:pt x="6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" name="Google Shape;923;p48"/>
              <p:cNvSpPr/>
              <p:nvPr/>
            </p:nvSpPr>
            <p:spPr>
              <a:xfrm>
                <a:off x="1946552" y="1788578"/>
                <a:ext cx="50629" cy="48381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4" extrusionOk="0">
                    <a:moveTo>
                      <a:pt x="627" y="0"/>
                    </a:moveTo>
                    <a:cubicBezTo>
                      <a:pt x="541" y="0"/>
                      <a:pt x="456" y="20"/>
                      <a:pt x="376" y="63"/>
                    </a:cubicBezTo>
                    <a:cubicBezTo>
                      <a:pt x="92" y="214"/>
                      <a:pt x="1" y="615"/>
                      <a:pt x="176" y="941"/>
                    </a:cubicBezTo>
                    <a:cubicBezTo>
                      <a:pt x="305" y="1187"/>
                      <a:pt x="543" y="1333"/>
                      <a:pt x="776" y="1333"/>
                    </a:cubicBezTo>
                    <a:cubicBezTo>
                      <a:pt x="860" y="1333"/>
                      <a:pt x="943" y="1314"/>
                      <a:pt x="1020" y="1275"/>
                    </a:cubicBezTo>
                    <a:cubicBezTo>
                      <a:pt x="1304" y="1124"/>
                      <a:pt x="1396" y="732"/>
                      <a:pt x="1220" y="398"/>
                    </a:cubicBezTo>
                    <a:cubicBezTo>
                      <a:pt x="1092" y="148"/>
                      <a:pt x="858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" name="Google Shape;924;p48"/>
              <p:cNvSpPr/>
              <p:nvPr/>
            </p:nvSpPr>
            <p:spPr>
              <a:xfrm>
                <a:off x="2006541" y="1757060"/>
                <a:ext cx="50629" cy="48381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4" extrusionOk="0">
                    <a:moveTo>
                      <a:pt x="627" y="0"/>
                    </a:moveTo>
                    <a:cubicBezTo>
                      <a:pt x="541" y="0"/>
                      <a:pt x="456" y="21"/>
                      <a:pt x="377" y="64"/>
                    </a:cubicBezTo>
                    <a:cubicBezTo>
                      <a:pt x="93" y="214"/>
                      <a:pt x="1" y="607"/>
                      <a:pt x="176" y="941"/>
                    </a:cubicBezTo>
                    <a:cubicBezTo>
                      <a:pt x="305" y="1187"/>
                      <a:pt x="543" y="1333"/>
                      <a:pt x="776" y="1333"/>
                    </a:cubicBezTo>
                    <a:cubicBezTo>
                      <a:pt x="860" y="1333"/>
                      <a:pt x="943" y="1314"/>
                      <a:pt x="1020" y="1275"/>
                    </a:cubicBezTo>
                    <a:cubicBezTo>
                      <a:pt x="1312" y="1124"/>
                      <a:pt x="1396" y="732"/>
                      <a:pt x="1220" y="398"/>
                    </a:cubicBezTo>
                    <a:cubicBezTo>
                      <a:pt x="1092" y="148"/>
                      <a:pt x="858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" name="Google Shape;925;p48"/>
              <p:cNvSpPr/>
              <p:nvPr/>
            </p:nvSpPr>
            <p:spPr>
              <a:xfrm>
                <a:off x="2066529" y="1725398"/>
                <a:ext cx="50956" cy="48526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38" extrusionOk="0">
                    <a:moveTo>
                      <a:pt x="623" y="1"/>
                    </a:moveTo>
                    <a:cubicBezTo>
                      <a:pt x="541" y="1"/>
                      <a:pt x="460" y="20"/>
                      <a:pt x="385" y="59"/>
                    </a:cubicBezTo>
                    <a:cubicBezTo>
                      <a:pt x="93" y="218"/>
                      <a:pt x="1" y="611"/>
                      <a:pt x="176" y="945"/>
                    </a:cubicBezTo>
                    <a:cubicBezTo>
                      <a:pt x="312" y="1191"/>
                      <a:pt x="551" y="1337"/>
                      <a:pt x="781" y="1337"/>
                    </a:cubicBezTo>
                    <a:cubicBezTo>
                      <a:pt x="864" y="1337"/>
                      <a:pt x="945" y="1319"/>
                      <a:pt x="1020" y="1279"/>
                    </a:cubicBezTo>
                    <a:cubicBezTo>
                      <a:pt x="1312" y="1129"/>
                      <a:pt x="1404" y="736"/>
                      <a:pt x="1220" y="394"/>
                    </a:cubicBezTo>
                    <a:cubicBezTo>
                      <a:pt x="1091" y="147"/>
                      <a:pt x="853" y="1"/>
                      <a:pt x="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" name="Google Shape;926;p48"/>
              <p:cNvSpPr/>
              <p:nvPr/>
            </p:nvSpPr>
            <p:spPr>
              <a:xfrm>
                <a:off x="2126518" y="1693916"/>
                <a:ext cx="50956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37" extrusionOk="0">
                    <a:moveTo>
                      <a:pt x="624" y="0"/>
                    </a:moveTo>
                    <a:cubicBezTo>
                      <a:pt x="541" y="0"/>
                      <a:pt x="460" y="19"/>
                      <a:pt x="385" y="59"/>
                    </a:cubicBezTo>
                    <a:cubicBezTo>
                      <a:pt x="93" y="209"/>
                      <a:pt x="1" y="610"/>
                      <a:pt x="185" y="944"/>
                    </a:cubicBezTo>
                    <a:cubicBezTo>
                      <a:pt x="314" y="1190"/>
                      <a:pt x="552" y="1337"/>
                      <a:pt x="782" y="1337"/>
                    </a:cubicBezTo>
                    <a:cubicBezTo>
                      <a:pt x="864" y="1337"/>
                      <a:pt x="945" y="1318"/>
                      <a:pt x="1020" y="1278"/>
                    </a:cubicBezTo>
                    <a:cubicBezTo>
                      <a:pt x="1312" y="1128"/>
                      <a:pt x="1404" y="727"/>
                      <a:pt x="1229" y="393"/>
                    </a:cubicBezTo>
                    <a:cubicBezTo>
                      <a:pt x="1093" y="147"/>
                      <a:pt x="854" y="0"/>
                      <a:pt x="6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" name="Google Shape;927;p48"/>
              <p:cNvSpPr/>
              <p:nvPr/>
            </p:nvSpPr>
            <p:spPr>
              <a:xfrm>
                <a:off x="2186833" y="1662399"/>
                <a:ext cx="50629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7" extrusionOk="0">
                    <a:moveTo>
                      <a:pt x="615" y="0"/>
                    </a:moveTo>
                    <a:cubicBezTo>
                      <a:pt x="532" y="0"/>
                      <a:pt x="451" y="19"/>
                      <a:pt x="376" y="59"/>
                    </a:cubicBezTo>
                    <a:cubicBezTo>
                      <a:pt x="84" y="209"/>
                      <a:pt x="0" y="610"/>
                      <a:pt x="176" y="944"/>
                    </a:cubicBezTo>
                    <a:cubicBezTo>
                      <a:pt x="305" y="1190"/>
                      <a:pt x="543" y="1337"/>
                      <a:pt x="773" y="1337"/>
                    </a:cubicBezTo>
                    <a:cubicBezTo>
                      <a:pt x="855" y="1337"/>
                      <a:pt x="936" y="1318"/>
                      <a:pt x="1011" y="1278"/>
                    </a:cubicBezTo>
                    <a:cubicBezTo>
                      <a:pt x="1303" y="1128"/>
                      <a:pt x="1395" y="727"/>
                      <a:pt x="1220" y="393"/>
                    </a:cubicBezTo>
                    <a:cubicBezTo>
                      <a:pt x="1085" y="147"/>
                      <a:pt x="845" y="0"/>
                      <a:pt x="6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" name="Google Shape;928;p48"/>
              <p:cNvSpPr/>
              <p:nvPr/>
            </p:nvSpPr>
            <p:spPr>
              <a:xfrm>
                <a:off x="2246821" y="1630881"/>
                <a:ext cx="50629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7" extrusionOk="0">
                    <a:moveTo>
                      <a:pt x="616" y="1"/>
                    </a:moveTo>
                    <a:cubicBezTo>
                      <a:pt x="533" y="1"/>
                      <a:pt x="451" y="19"/>
                      <a:pt x="376" y="59"/>
                    </a:cubicBezTo>
                    <a:cubicBezTo>
                      <a:pt x="84" y="209"/>
                      <a:pt x="0" y="610"/>
                      <a:pt x="176" y="944"/>
                    </a:cubicBezTo>
                    <a:cubicBezTo>
                      <a:pt x="305" y="1191"/>
                      <a:pt x="543" y="1337"/>
                      <a:pt x="773" y="1337"/>
                    </a:cubicBezTo>
                    <a:cubicBezTo>
                      <a:pt x="855" y="1337"/>
                      <a:pt x="936" y="1318"/>
                      <a:pt x="1011" y="1279"/>
                    </a:cubicBezTo>
                    <a:cubicBezTo>
                      <a:pt x="1304" y="1120"/>
                      <a:pt x="1395" y="727"/>
                      <a:pt x="1220" y="393"/>
                    </a:cubicBezTo>
                    <a:cubicBezTo>
                      <a:pt x="1091" y="147"/>
                      <a:pt x="848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" name="Google Shape;929;p48"/>
              <p:cNvSpPr/>
              <p:nvPr/>
            </p:nvSpPr>
            <p:spPr>
              <a:xfrm>
                <a:off x="2306810" y="1599364"/>
                <a:ext cx="50629" cy="4852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8" extrusionOk="0">
                    <a:moveTo>
                      <a:pt x="620" y="1"/>
                    </a:moveTo>
                    <a:cubicBezTo>
                      <a:pt x="536" y="1"/>
                      <a:pt x="453" y="19"/>
                      <a:pt x="376" y="59"/>
                    </a:cubicBezTo>
                    <a:cubicBezTo>
                      <a:pt x="92" y="209"/>
                      <a:pt x="0" y="610"/>
                      <a:pt x="176" y="945"/>
                    </a:cubicBezTo>
                    <a:cubicBezTo>
                      <a:pt x="305" y="1191"/>
                      <a:pt x="543" y="1337"/>
                      <a:pt x="776" y="1337"/>
                    </a:cubicBezTo>
                    <a:cubicBezTo>
                      <a:pt x="860" y="1337"/>
                      <a:pt x="943" y="1318"/>
                      <a:pt x="1020" y="1279"/>
                    </a:cubicBezTo>
                    <a:cubicBezTo>
                      <a:pt x="1304" y="1120"/>
                      <a:pt x="1396" y="727"/>
                      <a:pt x="1220" y="393"/>
                    </a:cubicBezTo>
                    <a:cubicBezTo>
                      <a:pt x="1091" y="147"/>
                      <a:pt x="853" y="1"/>
                      <a:pt x="6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" name="Google Shape;930;p48"/>
              <p:cNvSpPr/>
              <p:nvPr/>
            </p:nvSpPr>
            <p:spPr>
              <a:xfrm>
                <a:off x="2366798" y="1567701"/>
                <a:ext cx="50629" cy="48345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3" extrusionOk="0">
                    <a:moveTo>
                      <a:pt x="627" y="0"/>
                    </a:moveTo>
                    <a:cubicBezTo>
                      <a:pt x="541" y="0"/>
                      <a:pt x="456" y="20"/>
                      <a:pt x="376" y="63"/>
                    </a:cubicBezTo>
                    <a:cubicBezTo>
                      <a:pt x="92" y="214"/>
                      <a:pt x="1" y="606"/>
                      <a:pt x="176" y="940"/>
                    </a:cubicBezTo>
                    <a:cubicBezTo>
                      <a:pt x="305" y="1187"/>
                      <a:pt x="543" y="1333"/>
                      <a:pt x="776" y="1333"/>
                    </a:cubicBezTo>
                    <a:cubicBezTo>
                      <a:pt x="860" y="1333"/>
                      <a:pt x="943" y="1314"/>
                      <a:pt x="1020" y="1275"/>
                    </a:cubicBezTo>
                    <a:cubicBezTo>
                      <a:pt x="1304" y="1124"/>
                      <a:pt x="1396" y="732"/>
                      <a:pt x="1220" y="397"/>
                    </a:cubicBezTo>
                    <a:cubicBezTo>
                      <a:pt x="1092" y="148"/>
                      <a:pt x="858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896;p48">
            <a:extLst>
              <a:ext uri="{FF2B5EF4-FFF2-40B4-BE49-F238E27FC236}">
                <a16:creationId xmlns:a16="http://schemas.microsoft.com/office/drawing/2014/main" id="{45B96762-BBF6-4D6C-B6CC-3261AA3D5EB2}"/>
              </a:ext>
            </a:extLst>
          </p:cNvPr>
          <p:cNvGrpSpPr/>
          <p:nvPr/>
        </p:nvGrpSpPr>
        <p:grpSpPr>
          <a:xfrm rot="10800000">
            <a:off x="813725" y="-104041"/>
            <a:ext cx="7469830" cy="906690"/>
            <a:chOff x="3585125" y="724775"/>
            <a:chExt cx="4400400" cy="5559894"/>
          </a:xfrm>
        </p:grpSpPr>
        <p:sp>
          <p:nvSpPr>
            <p:cNvPr id="30" name="Google Shape;897;p48">
              <a:extLst>
                <a:ext uri="{FF2B5EF4-FFF2-40B4-BE49-F238E27FC236}">
                  <a16:creationId xmlns:a16="http://schemas.microsoft.com/office/drawing/2014/main" id="{8D385869-3818-4CAE-8D45-F1862E369D5A}"/>
                </a:ext>
              </a:extLst>
            </p:cNvPr>
            <p:cNvSpPr/>
            <p:nvPr/>
          </p:nvSpPr>
          <p:spPr>
            <a:xfrm>
              <a:off x="4548275" y="2104589"/>
              <a:ext cx="74400" cy="418008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898;p48">
              <a:extLst>
                <a:ext uri="{FF2B5EF4-FFF2-40B4-BE49-F238E27FC236}">
                  <a16:creationId xmlns:a16="http://schemas.microsoft.com/office/drawing/2014/main" id="{30BEC529-3DD5-49CA-B701-0EE296450651}"/>
                </a:ext>
              </a:extLst>
            </p:cNvPr>
            <p:cNvSpPr/>
            <p:nvPr/>
          </p:nvSpPr>
          <p:spPr>
            <a:xfrm>
              <a:off x="6942750" y="2104591"/>
              <a:ext cx="74400" cy="413972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2" name="Google Shape;899;p48">
              <a:extLst>
                <a:ext uri="{FF2B5EF4-FFF2-40B4-BE49-F238E27FC236}">
                  <a16:creationId xmlns:a16="http://schemas.microsoft.com/office/drawing/2014/main" id="{C900853A-E563-49C8-85F7-2585DDAAE09A}"/>
                </a:ext>
              </a:extLst>
            </p:cNvPr>
            <p:cNvSpPr/>
            <p:nvPr/>
          </p:nvSpPr>
          <p:spPr>
            <a:xfrm>
              <a:off x="3585125" y="724775"/>
              <a:ext cx="4400400" cy="3247986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3" name="Google Shape;900;p48">
              <a:extLst>
                <a:ext uri="{FF2B5EF4-FFF2-40B4-BE49-F238E27FC236}">
                  <a16:creationId xmlns:a16="http://schemas.microsoft.com/office/drawing/2014/main" id="{327FDB35-9DA1-40E8-9F83-3581C3B44999}"/>
                </a:ext>
              </a:extLst>
            </p:cNvPr>
            <p:cNvSpPr/>
            <p:nvPr/>
          </p:nvSpPr>
          <p:spPr>
            <a:xfrm>
              <a:off x="3654724" y="826325"/>
              <a:ext cx="4261199" cy="3077935"/>
            </a:xfrm>
            <a:prstGeom prst="roundRect">
              <a:avLst>
                <a:gd name="adj" fmla="val 54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585" name="Google Shape;585;p41"/>
          <p:cNvSpPr/>
          <p:nvPr/>
        </p:nvSpPr>
        <p:spPr>
          <a:xfrm>
            <a:off x="3279827" y="3876234"/>
            <a:ext cx="2724649" cy="43259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86" name="Google Shape;586;p41"/>
          <p:cNvGrpSpPr/>
          <p:nvPr/>
        </p:nvGrpSpPr>
        <p:grpSpPr>
          <a:xfrm>
            <a:off x="758063" y="1517419"/>
            <a:ext cx="1507118" cy="838832"/>
            <a:chOff x="4600131" y="387951"/>
            <a:chExt cx="1507118" cy="838832"/>
          </a:xfrm>
        </p:grpSpPr>
        <p:grpSp>
          <p:nvGrpSpPr>
            <p:cNvPr id="587" name="Google Shape;587;p41"/>
            <p:cNvGrpSpPr/>
            <p:nvPr/>
          </p:nvGrpSpPr>
          <p:grpSpPr>
            <a:xfrm flipH="1">
              <a:off x="4691857" y="434776"/>
              <a:ext cx="1415391" cy="792008"/>
              <a:chOff x="1905568" y="363438"/>
              <a:chExt cx="1415391" cy="792008"/>
            </a:xfrm>
          </p:grpSpPr>
          <p:sp>
            <p:nvSpPr>
              <p:cNvPr id="588" name="Google Shape;588;p41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9" name="Google Shape;589;p41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90" name="Google Shape;590;p41"/>
            <p:cNvGrpSpPr/>
            <p:nvPr/>
          </p:nvGrpSpPr>
          <p:grpSpPr>
            <a:xfrm flipH="1">
              <a:off x="4600131" y="387951"/>
              <a:ext cx="257693" cy="199083"/>
              <a:chOff x="3154993" y="316614"/>
              <a:chExt cx="257693" cy="199083"/>
            </a:xfrm>
          </p:grpSpPr>
          <p:sp>
            <p:nvSpPr>
              <p:cNvPr id="591" name="Google Shape;591;p41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2" name="Google Shape;592;p41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3" name="Google Shape;593;p41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4" name="Google Shape;594;p41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5" name="Google Shape;595;p41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6" name="Google Shape;596;p41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7" name="Google Shape;597;p41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8" name="Google Shape;598;p41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9" name="Google Shape;599;p41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00" name="Google Shape;600;p41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23" name="Google Shape;896;p48">
            <a:extLst>
              <a:ext uri="{FF2B5EF4-FFF2-40B4-BE49-F238E27FC236}">
                <a16:creationId xmlns:a16="http://schemas.microsoft.com/office/drawing/2014/main" id="{57382DBE-95B2-49BB-914E-414887A150EC}"/>
              </a:ext>
            </a:extLst>
          </p:cNvPr>
          <p:cNvGrpSpPr/>
          <p:nvPr/>
        </p:nvGrpSpPr>
        <p:grpSpPr>
          <a:xfrm>
            <a:off x="2502255" y="1316014"/>
            <a:ext cx="4139490" cy="3906166"/>
            <a:chOff x="3585125" y="724775"/>
            <a:chExt cx="4400400" cy="5559894"/>
          </a:xfrm>
        </p:grpSpPr>
        <p:sp>
          <p:nvSpPr>
            <p:cNvPr id="24" name="Google Shape;897;p48">
              <a:extLst>
                <a:ext uri="{FF2B5EF4-FFF2-40B4-BE49-F238E27FC236}">
                  <a16:creationId xmlns:a16="http://schemas.microsoft.com/office/drawing/2014/main" id="{01191DC8-639E-4D77-B190-DFE6DAFF645C}"/>
                </a:ext>
              </a:extLst>
            </p:cNvPr>
            <p:cNvSpPr/>
            <p:nvPr/>
          </p:nvSpPr>
          <p:spPr>
            <a:xfrm>
              <a:off x="4548275" y="2104589"/>
              <a:ext cx="74400" cy="418008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5" name="Google Shape;898;p48">
              <a:extLst>
                <a:ext uri="{FF2B5EF4-FFF2-40B4-BE49-F238E27FC236}">
                  <a16:creationId xmlns:a16="http://schemas.microsoft.com/office/drawing/2014/main" id="{3511B468-50B4-4063-945E-2E04C0BBA838}"/>
                </a:ext>
              </a:extLst>
            </p:cNvPr>
            <p:cNvSpPr/>
            <p:nvPr/>
          </p:nvSpPr>
          <p:spPr>
            <a:xfrm>
              <a:off x="6942750" y="2104591"/>
              <a:ext cx="74400" cy="413972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6" name="Google Shape;899;p48">
              <a:extLst>
                <a:ext uri="{FF2B5EF4-FFF2-40B4-BE49-F238E27FC236}">
                  <a16:creationId xmlns:a16="http://schemas.microsoft.com/office/drawing/2014/main" id="{EAA5ED5D-BF59-441A-8081-73F5FF2612BF}"/>
                </a:ext>
              </a:extLst>
            </p:cNvPr>
            <p:cNvSpPr/>
            <p:nvPr/>
          </p:nvSpPr>
          <p:spPr>
            <a:xfrm>
              <a:off x="3585125" y="724775"/>
              <a:ext cx="4400400" cy="3247986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7" name="Google Shape;900;p48">
              <a:extLst>
                <a:ext uri="{FF2B5EF4-FFF2-40B4-BE49-F238E27FC236}">
                  <a16:creationId xmlns:a16="http://schemas.microsoft.com/office/drawing/2014/main" id="{0A0C6511-2E76-4166-8F5B-E5E0EEC794FF}"/>
                </a:ext>
              </a:extLst>
            </p:cNvPr>
            <p:cNvSpPr/>
            <p:nvPr/>
          </p:nvSpPr>
          <p:spPr>
            <a:xfrm>
              <a:off x="3654724" y="826325"/>
              <a:ext cx="4261199" cy="3077935"/>
            </a:xfrm>
            <a:prstGeom prst="roundRect">
              <a:avLst>
                <a:gd name="adj" fmla="val 545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08DADE5-C606-4717-ADF1-1229499A1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8274" y="1410178"/>
            <a:ext cx="3927448" cy="209357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sp>
        <p:nvSpPr>
          <p:cNvPr id="28" name="Google Shape;849;p47">
            <a:extLst>
              <a:ext uri="{FF2B5EF4-FFF2-40B4-BE49-F238E27FC236}">
                <a16:creationId xmlns:a16="http://schemas.microsoft.com/office/drawing/2014/main" id="{91AB249A-EA75-456A-9AAA-635B1AAD08A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16040" y="258733"/>
            <a:ext cx="806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ZA" sz="3600" dirty="0">
                <a:solidFill>
                  <a:schemeClr val="bg1"/>
                </a:solidFill>
              </a:rPr>
              <a:t>Content-based</a:t>
            </a:r>
            <a:r>
              <a:rPr lang="en-ZA" sz="3600" dirty="0">
                <a:solidFill>
                  <a:schemeClr val="dk1"/>
                </a:solidFill>
              </a:rPr>
              <a:t> </a:t>
            </a:r>
            <a:r>
              <a:rPr lang="en-ZA" sz="3600" dirty="0">
                <a:solidFill>
                  <a:schemeClr val="dk2"/>
                </a:solidFill>
              </a:rPr>
              <a:t>Filter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p48"/>
          <p:cNvSpPr/>
          <p:nvPr/>
        </p:nvSpPr>
        <p:spPr>
          <a:xfrm>
            <a:off x="5248725" y="46826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896" name="Google Shape;896;p48"/>
          <p:cNvGrpSpPr/>
          <p:nvPr/>
        </p:nvGrpSpPr>
        <p:grpSpPr>
          <a:xfrm>
            <a:off x="4241976" y="2230009"/>
            <a:ext cx="4802232" cy="2913491"/>
            <a:chOff x="3585125" y="724775"/>
            <a:chExt cx="4400400" cy="4412215"/>
          </a:xfrm>
        </p:grpSpPr>
        <p:sp>
          <p:nvSpPr>
            <p:cNvPr id="897" name="Google Shape;897;p48"/>
            <p:cNvSpPr/>
            <p:nvPr/>
          </p:nvSpPr>
          <p:spPr>
            <a:xfrm>
              <a:off x="4548275" y="210459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8" name="Google Shape;898;p48"/>
            <p:cNvSpPr/>
            <p:nvPr/>
          </p:nvSpPr>
          <p:spPr>
            <a:xfrm>
              <a:off x="6942750" y="210459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99" name="Google Shape;899;p48"/>
            <p:cNvSpPr/>
            <p:nvPr/>
          </p:nvSpPr>
          <p:spPr>
            <a:xfrm>
              <a:off x="3585125" y="724775"/>
              <a:ext cx="4400400" cy="37407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00" name="Google Shape;900;p48"/>
            <p:cNvSpPr/>
            <p:nvPr/>
          </p:nvSpPr>
          <p:spPr>
            <a:xfrm>
              <a:off x="3652115" y="828868"/>
              <a:ext cx="4261200" cy="35376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904" name="Google Shape;904;p48"/>
          <p:cNvSpPr/>
          <p:nvPr/>
        </p:nvSpPr>
        <p:spPr>
          <a:xfrm>
            <a:off x="3127450" y="305525"/>
            <a:ext cx="1675992" cy="234393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905" name="Google Shape;905;p48"/>
          <p:cNvGrpSpPr/>
          <p:nvPr/>
        </p:nvGrpSpPr>
        <p:grpSpPr>
          <a:xfrm>
            <a:off x="6092195" y="416534"/>
            <a:ext cx="2080622" cy="1341130"/>
            <a:chOff x="1301165" y="1157310"/>
            <a:chExt cx="2080622" cy="1341130"/>
          </a:xfrm>
        </p:grpSpPr>
        <p:grpSp>
          <p:nvGrpSpPr>
            <p:cNvPr id="906" name="Google Shape;906;p48"/>
            <p:cNvGrpSpPr/>
            <p:nvPr/>
          </p:nvGrpSpPr>
          <p:grpSpPr>
            <a:xfrm>
              <a:off x="1301165" y="1157310"/>
              <a:ext cx="2080622" cy="1341130"/>
              <a:chOff x="1032725" y="1485988"/>
              <a:chExt cx="1688542" cy="1088403"/>
            </a:xfrm>
          </p:grpSpPr>
          <p:sp>
            <p:nvSpPr>
              <p:cNvPr id="907" name="Google Shape;907;p48"/>
              <p:cNvSpPr/>
              <p:nvPr/>
            </p:nvSpPr>
            <p:spPr>
              <a:xfrm>
                <a:off x="1445717" y="1606654"/>
                <a:ext cx="663840" cy="225403"/>
              </a:xfrm>
              <a:custGeom>
                <a:avLst/>
                <a:gdLst/>
                <a:ahLst/>
                <a:cxnLst/>
                <a:rect l="l" t="t" r="r" b="b"/>
                <a:pathLst>
                  <a:path w="18304" h="6215" extrusionOk="0">
                    <a:moveTo>
                      <a:pt x="3125" y="0"/>
                    </a:moveTo>
                    <a:lnTo>
                      <a:pt x="0" y="1638"/>
                    </a:lnTo>
                    <a:lnTo>
                      <a:pt x="11821" y="6190"/>
                    </a:lnTo>
                    <a:cubicBezTo>
                      <a:pt x="11865" y="6206"/>
                      <a:pt x="11910" y="6215"/>
                      <a:pt x="11954" y="6215"/>
                    </a:cubicBezTo>
                    <a:cubicBezTo>
                      <a:pt x="12004" y="6215"/>
                      <a:pt x="12053" y="6204"/>
                      <a:pt x="12097" y="6182"/>
                    </a:cubicBezTo>
                    <a:lnTo>
                      <a:pt x="18045" y="3049"/>
                    </a:lnTo>
                    <a:cubicBezTo>
                      <a:pt x="18304" y="2907"/>
                      <a:pt x="18262" y="2523"/>
                      <a:pt x="17987" y="2448"/>
                    </a:cubicBezTo>
                    <a:cubicBezTo>
                      <a:pt x="15664" y="1813"/>
                      <a:pt x="8680" y="34"/>
                      <a:pt x="312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8" name="Google Shape;908;p48"/>
              <p:cNvSpPr/>
              <p:nvPr/>
            </p:nvSpPr>
            <p:spPr>
              <a:xfrm>
                <a:off x="1445717" y="1632985"/>
                <a:ext cx="520257" cy="199072"/>
              </a:xfrm>
              <a:custGeom>
                <a:avLst/>
                <a:gdLst/>
                <a:ahLst/>
                <a:cxnLst/>
                <a:rect l="l" t="t" r="r" b="b"/>
                <a:pathLst>
                  <a:path w="14345" h="5489" extrusionOk="0">
                    <a:moveTo>
                      <a:pt x="1730" y="1"/>
                    </a:moveTo>
                    <a:lnTo>
                      <a:pt x="0" y="912"/>
                    </a:lnTo>
                    <a:lnTo>
                      <a:pt x="11821" y="5464"/>
                    </a:lnTo>
                    <a:cubicBezTo>
                      <a:pt x="11865" y="5480"/>
                      <a:pt x="11910" y="5489"/>
                      <a:pt x="11954" y="5489"/>
                    </a:cubicBezTo>
                    <a:cubicBezTo>
                      <a:pt x="12004" y="5489"/>
                      <a:pt x="12053" y="5478"/>
                      <a:pt x="12097" y="5456"/>
                    </a:cubicBezTo>
                    <a:lnTo>
                      <a:pt x="14344" y="4270"/>
                    </a:lnTo>
                    <a:lnTo>
                      <a:pt x="1730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09" name="Google Shape;909;p48"/>
              <p:cNvSpPr/>
              <p:nvPr/>
            </p:nvSpPr>
            <p:spPr>
              <a:xfrm>
                <a:off x="1032725" y="1485988"/>
                <a:ext cx="1688542" cy="767856"/>
              </a:xfrm>
              <a:custGeom>
                <a:avLst/>
                <a:gdLst/>
                <a:ahLst/>
                <a:cxnLst/>
                <a:rect l="l" t="t" r="r" b="b"/>
                <a:pathLst>
                  <a:path w="46558" h="21172" extrusionOk="0">
                    <a:moveTo>
                      <a:pt x="39740" y="1"/>
                    </a:moveTo>
                    <a:cubicBezTo>
                      <a:pt x="38819" y="1"/>
                      <a:pt x="37908" y="222"/>
                      <a:pt x="37084" y="654"/>
                    </a:cubicBezTo>
                    <a:lnTo>
                      <a:pt x="9207" y="15315"/>
                    </a:lnTo>
                    <a:lnTo>
                      <a:pt x="2290" y="13160"/>
                    </a:lnTo>
                    <a:lnTo>
                      <a:pt x="1" y="14471"/>
                    </a:lnTo>
                    <a:lnTo>
                      <a:pt x="327" y="15090"/>
                    </a:lnTo>
                    <a:cubicBezTo>
                      <a:pt x="2358" y="18960"/>
                      <a:pt x="6311" y="21172"/>
                      <a:pt x="10403" y="21172"/>
                    </a:cubicBezTo>
                    <a:cubicBezTo>
                      <a:pt x="12185" y="21172"/>
                      <a:pt x="13994" y="20752"/>
                      <a:pt x="15681" y="19868"/>
                    </a:cubicBezTo>
                    <a:lnTo>
                      <a:pt x="44678" y="4622"/>
                    </a:lnTo>
                    <a:cubicBezTo>
                      <a:pt x="46558" y="3628"/>
                      <a:pt x="46065" y="813"/>
                      <a:pt x="43960" y="529"/>
                    </a:cubicBezTo>
                    <a:lnTo>
                      <a:pt x="43609" y="478"/>
                    </a:lnTo>
                    <a:lnTo>
                      <a:pt x="41261" y="161"/>
                    </a:lnTo>
                    <a:lnTo>
                      <a:pt x="40509" y="52"/>
                    </a:lnTo>
                    <a:cubicBezTo>
                      <a:pt x="40253" y="18"/>
                      <a:pt x="39996" y="1"/>
                      <a:pt x="39740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0" name="Google Shape;910;p48"/>
              <p:cNvSpPr/>
              <p:nvPr/>
            </p:nvSpPr>
            <p:spPr>
              <a:xfrm>
                <a:off x="1391786" y="1568754"/>
                <a:ext cx="1309220" cy="684912"/>
              </a:xfrm>
              <a:custGeom>
                <a:avLst/>
                <a:gdLst/>
                <a:ahLst/>
                <a:cxnLst/>
                <a:rect l="l" t="t" r="r" b="b"/>
                <a:pathLst>
                  <a:path w="36099" h="18885" extrusionOk="0">
                    <a:moveTo>
                      <a:pt x="35906" y="1"/>
                    </a:moveTo>
                    <a:lnTo>
                      <a:pt x="0" y="18873"/>
                    </a:lnTo>
                    <a:cubicBezTo>
                      <a:pt x="171" y="18880"/>
                      <a:pt x="341" y="18884"/>
                      <a:pt x="511" y="18884"/>
                    </a:cubicBezTo>
                    <a:cubicBezTo>
                      <a:pt x="2343" y="18884"/>
                      <a:pt x="4153" y="18434"/>
                      <a:pt x="5781" y="17578"/>
                    </a:cubicBezTo>
                    <a:lnTo>
                      <a:pt x="34778" y="2332"/>
                    </a:lnTo>
                    <a:cubicBezTo>
                      <a:pt x="35630" y="1897"/>
                      <a:pt x="36098" y="937"/>
                      <a:pt x="3590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1" name="Google Shape;911;p48"/>
              <p:cNvSpPr/>
              <p:nvPr/>
            </p:nvSpPr>
            <p:spPr>
              <a:xfrm>
                <a:off x="1695971" y="1847986"/>
                <a:ext cx="444313" cy="726402"/>
              </a:xfrm>
              <a:custGeom>
                <a:avLst/>
                <a:gdLst/>
                <a:ahLst/>
                <a:cxnLst/>
                <a:rect l="l" t="t" r="r" b="b"/>
                <a:pathLst>
                  <a:path w="12251" h="20029" extrusionOk="0">
                    <a:moveTo>
                      <a:pt x="11761" y="0"/>
                    </a:moveTo>
                    <a:cubicBezTo>
                      <a:pt x="11699" y="0"/>
                      <a:pt x="11634" y="14"/>
                      <a:pt x="11571" y="46"/>
                    </a:cubicBezTo>
                    <a:lnTo>
                      <a:pt x="3969" y="4039"/>
                    </a:lnTo>
                    <a:cubicBezTo>
                      <a:pt x="3869" y="4098"/>
                      <a:pt x="3793" y="4198"/>
                      <a:pt x="3760" y="4315"/>
                    </a:cubicBezTo>
                    <a:lnTo>
                      <a:pt x="1" y="20029"/>
                    </a:lnTo>
                    <a:lnTo>
                      <a:pt x="3977" y="17940"/>
                    </a:lnTo>
                    <a:cubicBezTo>
                      <a:pt x="7954" y="12067"/>
                      <a:pt x="11145" y="3446"/>
                      <a:pt x="12156" y="547"/>
                    </a:cubicBezTo>
                    <a:cubicBezTo>
                      <a:pt x="12251" y="263"/>
                      <a:pt x="12027" y="0"/>
                      <a:pt x="1176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2" name="Google Shape;912;p48"/>
              <p:cNvSpPr/>
              <p:nvPr/>
            </p:nvSpPr>
            <p:spPr>
              <a:xfrm>
                <a:off x="1695971" y="1939637"/>
                <a:ext cx="248179" cy="634754"/>
              </a:xfrm>
              <a:custGeom>
                <a:avLst/>
                <a:gdLst/>
                <a:ahLst/>
                <a:cxnLst/>
                <a:rect l="l" t="t" r="r" b="b"/>
                <a:pathLst>
                  <a:path w="6843" h="17502" extrusionOk="0">
                    <a:moveTo>
                      <a:pt x="6843" y="0"/>
                    </a:moveTo>
                    <a:lnTo>
                      <a:pt x="3969" y="1512"/>
                    </a:lnTo>
                    <a:cubicBezTo>
                      <a:pt x="3869" y="1571"/>
                      <a:pt x="3793" y="1671"/>
                      <a:pt x="3760" y="1788"/>
                    </a:cubicBezTo>
                    <a:lnTo>
                      <a:pt x="1" y="17502"/>
                    </a:lnTo>
                    <a:lnTo>
                      <a:pt x="1" y="17502"/>
                    </a:lnTo>
                    <a:lnTo>
                      <a:pt x="2198" y="16349"/>
                    </a:lnTo>
                    <a:lnTo>
                      <a:pt x="6843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3" name="Google Shape;913;p48"/>
              <p:cNvSpPr/>
              <p:nvPr/>
            </p:nvSpPr>
            <p:spPr>
              <a:xfrm>
                <a:off x="2426787" y="1491791"/>
                <a:ext cx="187576" cy="88311"/>
              </a:xfrm>
              <a:custGeom>
                <a:avLst/>
                <a:gdLst/>
                <a:ahLst/>
                <a:cxnLst/>
                <a:rect l="l" t="t" r="r" b="b"/>
                <a:pathLst>
                  <a:path w="5172" h="2435" extrusionOk="0">
                    <a:moveTo>
                      <a:pt x="2824" y="1"/>
                    </a:moveTo>
                    <a:lnTo>
                      <a:pt x="377" y="1287"/>
                    </a:lnTo>
                    <a:cubicBezTo>
                      <a:pt x="93" y="1438"/>
                      <a:pt x="1" y="1830"/>
                      <a:pt x="176" y="2165"/>
                    </a:cubicBezTo>
                    <a:cubicBezTo>
                      <a:pt x="278" y="2359"/>
                      <a:pt x="560" y="2434"/>
                      <a:pt x="834" y="2434"/>
                    </a:cubicBezTo>
                    <a:cubicBezTo>
                      <a:pt x="1032" y="2434"/>
                      <a:pt x="1227" y="2395"/>
                      <a:pt x="1346" y="2332"/>
                    </a:cubicBezTo>
                    <a:lnTo>
                      <a:pt x="5172" y="318"/>
                    </a:lnTo>
                    <a:lnTo>
                      <a:pt x="2824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914" name="Google Shape;914;p48"/>
            <p:cNvGrpSpPr/>
            <p:nvPr/>
          </p:nvGrpSpPr>
          <p:grpSpPr>
            <a:xfrm>
              <a:off x="1835438" y="1257997"/>
              <a:ext cx="1171957" cy="643137"/>
              <a:chOff x="1466318" y="1567701"/>
              <a:chExt cx="951110" cy="521942"/>
            </a:xfrm>
          </p:grpSpPr>
          <p:sp>
            <p:nvSpPr>
              <p:cNvPr id="915" name="Google Shape;915;p48"/>
              <p:cNvSpPr/>
              <p:nvPr/>
            </p:nvSpPr>
            <p:spPr>
              <a:xfrm>
                <a:off x="1466318" y="2041008"/>
                <a:ext cx="50629" cy="48635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41" extrusionOk="0">
                    <a:moveTo>
                      <a:pt x="622" y="0"/>
                    </a:moveTo>
                    <a:cubicBezTo>
                      <a:pt x="538" y="0"/>
                      <a:pt x="454" y="20"/>
                      <a:pt x="376" y="62"/>
                    </a:cubicBezTo>
                    <a:cubicBezTo>
                      <a:pt x="92" y="213"/>
                      <a:pt x="0" y="614"/>
                      <a:pt x="176" y="948"/>
                    </a:cubicBezTo>
                    <a:cubicBezTo>
                      <a:pt x="305" y="1194"/>
                      <a:pt x="543" y="1340"/>
                      <a:pt x="776" y="1340"/>
                    </a:cubicBezTo>
                    <a:cubicBezTo>
                      <a:pt x="860" y="1340"/>
                      <a:pt x="943" y="1322"/>
                      <a:pt x="1020" y="1282"/>
                    </a:cubicBezTo>
                    <a:cubicBezTo>
                      <a:pt x="1304" y="1123"/>
                      <a:pt x="1395" y="731"/>
                      <a:pt x="1220" y="396"/>
                    </a:cubicBezTo>
                    <a:cubicBezTo>
                      <a:pt x="1091" y="151"/>
                      <a:pt x="854" y="0"/>
                      <a:pt x="62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6" name="Google Shape;916;p48"/>
              <p:cNvSpPr/>
              <p:nvPr/>
            </p:nvSpPr>
            <p:spPr>
              <a:xfrm>
                <a:off x="1526306" y="2009454"/>
                <a:ext cx="50629" cy="48381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4" extrusionOk="0">
                    <a:moveTo>
                      <a:pt x="630" y="0"/>
                    </a:moveTo>
                    <a:cubicBezTo>
                      <a:pt x="545" y="0"/>
                      <a:pt x="462" y="20"/>
                      <a:pt x="385" y="63"/>
                    </a:cubicBezTo>
                    <a:cubicBezTo>
                      <a:pt x="92" y="214"/>
                      <a:pt x="0" y="606"/>
                      <a:pt x="176" y="941"/>
                    </a:cubicBezTo>
                    <a:cubicBezTo>
                      <a:pt x="305" y="1187"/>
                      <a:pt x="548" y="1333"/>
                      <a:pt x="780" y="1333"/>
                    </a:cubicBezTo>
                    <a:cubicBezTo>
                      <a:pt x="863" y="1333"/>
                      <a:pt x="945" y="1314"/>
                      <a:pt x="1020" y="1275"/>
                    </a:cubicBezTo>
                    <a:cubicBezTo>
                      <a:pt x="1312" y="1124"/>
                      <a:pt x="1396" y="732"/>
                      <a:pt x="1220" y="398"/>
                    </a:cubicBezTo>
                    <a:cubicBezTo>
                      <a:pt x="1092" y="148"/>
                      <a:pt x="858" y="0"/>
                      <a:pt x="6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7" name="Google Shape;917;p48"/>
              <p:cNvSpPr/>
              <p:nvPr/>
            </p:nvSpPr>
            <p:spPr>
              <a:xfrm>
                <a:off x="1586295" y="1977937"/>
                <a:ext cx="50956" cy="48381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34" extrusionOk="0">
                    <a:moveTo>
                      <a:pt x="630" y="0"/>
                    </a:moveTo>
                    <a:cubicBezTo>
                      <a:pt x="545" y="0"/>
                      <a:pt x="462" y="21"/>
                      <a:pt x="385" y="64"/>
                    </a:cubicBezTo>
                    <a:cubicBezTo>
                      <a:pt x="92" y="214"/>
                      <a:pt x="1" y="607"/>
                      <a:pt x="176" y="941"/>
                    </a:cubicBezTo>
                    <a:cubicBezTo>
                      <a:pt x="311" y="1187"/>
                      <a:pt x="551" y="1333"/>
                      <a:pt x="781" y="1333"/>
                    </a:cubicBezTo>
                    <a:cubicBezTo>
                      <a:pt x="864" y="1333"/>
                      <a:pt x="945" y="1315"/>
                      <a:pt x="1020" y="1275"/>
                    </a:cubicBezTo>
                    <a:cubicBezTo>
                      <a:pt x="1312" y="1125"/>
                      <a:pt x="1404" y="732"/>
                      <a:pt x="1220" y="398"/>
                    </a:cubicBezTo>
                    <a:cubicBezTo>
                      <a:pt x="1092" y="148"/>
                      <a:pt x="858" y="0"/>
                      <a:pt x="63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8" name="Google Shape;918;p48"/>
              <p:cNvSpPr/>
              <p:nvPr/>
            </p:nvSpPr>
            <p:spPr>
              <a:xfrm>
                <a:off x="1646283" y="1946310"/>
                <a:ext cx="50956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37" extrusionOk="0">
                    <a:moveTo>
                      <a:pt x="625" y="0"/>
                    </a:moveTo>
                    <a:cubicBezTo>
                      <a:pt x="542" y="0"/>
                      <a:pt x="460" y="19"/>
                      <a:pt x="385" y="58"/>
                    </a:cubicBezTo>
                    <a:cubicBezTo>
                      <a:pt x="93" y="217"/>
                      <a:pt x="1" y="610"/>
                      <a:pt x="184" y="944"/>
                    </a:cubicBezTo>
                    <a:cubicBezTo>
                      <a:pt x="314" y="1190"/>
                      <a:pt x="552" y="1336"/>
                      <a:pt x="782" y="1336"/>
                    </a:cubicBezTo>
                    <a:cubicBezTo>
                      <a:pt x="864" y="1336"/>
                      <a:pt x="945" y="1318"/>
                      <a:pt x="1020" y="1278"/>
                    </a:cubicBezTo>
                    <a:cubicBezTo>
                      <a:pt x="1312" y="1128"/>
                      <a:pt x="1404" y="735"/>
                      <a:pt x="1229" y="393"/>
                    </a:cubicBezTo>
                    <a:cubicBezTo>
                      <a:pt x="1099" y="146"/>
                      <a:pt x="857" y="0"/>
                      <a:pt x="62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19" name="Google Shape;919;p48"/>
              <p:cNvSpPr/>
              <p:nvPr/>
            </p:nvSpPr>
            <p:spPr>
              <a:xfrm>
                <a:off x="1706598" y="1914793"/>
                <a:ext cx="50629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7" extrusionOk="0">
                    <a:moveTo>
                      <a:pt x="616" y="0"/>
                    </a:moveTo>
                    <a:cubicBezTo>
                      <a:pt x="533" y="0"/>
                      <a:pt x="451" y="19"/>
                      <a:pt x="376" y="59"/>
                    </a:cubicBezTo>
                    <a:cubicBezTo>
                      <a:pt x="84" y="209"/>
                      <a:pt x="0" y="610"/>
                      <a:pt x="176" y="944"/>
                    </a:cubicBezTo>
                    <a:cubicBezTo>
                      <a:pt x="305" y="1190"/>
                      <a:pt x="543" y="1337"/>
                      <a:pt x="773" y="1337"/>
                    </a:cubicBezTo>
                    <a:cubicBezTo>
                      <a:pt x="855" y="1337"/>
                      <a:pt x="936" y="1318"/>
                      <a:pt x="1011" y="1278"/>
                    </a:cubicBezTo>
                    <a:cubicBezTo>
                      <a:pt x="1303" y="1128"/>
                      <a:pt x="1395" y="727"/>
                      <a:pt x="1220" y="393"/>
                    </a:cubicBezTo>
                    <a:cubicBezTo>
                      <a:pt x="1091" y="147"/>
                      <a:pt x="848" y="0"/>
                      <a:pt x="61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0" name="Google Shape;920;p48"/>
              <p:cNvSpPr/>
              <p:nvPr/>
            </p:nvSpPr>
            <p:spPr>
              <a:xfrm>
                <a:off x="1766587" y="1883275"/>
                <a:ext cx="50629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7" extrusionOk="0">
                    <a:moveTo>
                      <a:pt x="619" y="0"/>
                    </a:moveTo>
                    <a:cubicBezTo>
                      <a:pt x="536" y="0"/>
                      <a:pt x="453" y="19"/>
                      <a:pt x="376" y="59"/>
                    </a:cubicBezTo>
                    <a:cubicBezTo>
                      <a:pt x="92" y="209"/>
                      <a:pt x="0" y="610"/>
                      <a:pt x="176" y="944"/>
                    </a:cubicBezTo>
                    <a:cubicBezTo>
                      <a:pt x="305" y="1190"/>
                      <a:pt x="543" y="1337"/>
                      <a:pt x="776" y="1337"/>
                    </a:cubicBezTo>
                    <a:cubicBezTo>
                      <a:pt x="860" y="1337"/>
                      <a:pt x="942" y="1318"/>
                      <a:pt x="1019" y="1278"/>
                    </a:cubicBezTo>
                    <a:cubicBezTo>
                      <a:pt x="1303" y="1128"/>
                      <a:pt x="1395" y="727"/>
                      <a:pt x="1220" y="393"/>
                    </a:cubicBezTo>
                    <a:cubicBezTo>
                      <a:pt x="1091" y="147"/>
                      <a:pt x="853" y="0"/>
                      <a:pt x="619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1" name="Google Shape;921;p48"/>
              <p:cNvSpPr/>
              <p:nvPr/>
            </p:nvSpPr>
            <p:spPr>
              <a:xfrm>
                <a:off x="1826575" y="1851758"/>
                <a:ext cx="50629" cy="4852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8" extrusionOk="0">
                    <a:moveTo>
                      <a:pt x="620" y="1"/>
                    </a:moveTo>
                    <a:cubicBezTo>
                      <a:pt x="536" y="1"/>
                      <a:pt x="453" y="19"/>
                      <a:pt x="376" y="59"/>
                    </a:cubicBezTo>
                    <a:cubicBezTo>
                      <a:pt x="92" y="209"/>
                      <a:pt x="0" y="610"/>
                      <a:pt x="176" y="944"/>
                    </a:cubicBezTo>
                    <a:cubicBezTo>
                      <a:pt x="305" y="1191"/>
                      <a:pt x="543" y="1337"/>
                      <a:pt x="776" y="1337"/>
                    </a:cubicBezTo>
                    <a:cubicBezTo>
                      <a:pt x="860" y="1337"/>
                      <a:pt x="942" y="1318"/>
                      <a:pt x="1020" y="1279"/>
                    </a:cubicBezTo>
                    <a:cubicBezTo>
                      <a:pt x="1304" y="1120"/>
                      <a:pt x="1395" y="727"/>
                      <a:pt x="1220" y="393"/>
                    </a:cubicBezTo>
                    <a:cubicBezTo>
                      <a:pt x="1091" y="147"/>
                      <a:pt x="853" y="1"/>
                      <a:pt x="6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2" name="Google Shape;922;p48"/>
              <p:cNvSpPr/>
              <p:nvPr/>
            </p:nvSpPr>
            <p:spPr>
              <a:xfrm>
                <a:off x="1886274" y="1820131"/>
                <a:ext cx="50920" cy="48635"/>
              </a:xfrm>
              <a:custGeom>
                <a:avLst/>
                <a:gdLst/>
                <a:ahLst/>
                <a:cxnLst/>
                <a:rect l="l" t="t" r="r" b="b"/>
                <a:pathLst>
                  <a:path w="1404" h="1341" extrusionOk="0">
                    <a:moveTo>
                      <a:pt x="626" y="0"/>
                    </a:moveTo>
                    <a:cubicBezTo>
                      <a:pt x="542" y="0"/>
                      <a:pt x="460" y="20"/>
                      <a:pt x="384" y="62"/>
                    </a:cubicBezTo>
                    <a:cubicBezTo>
                      <a:pt x="92" y="213"/>
                      <a:pt x="0" y="605"/>
                      <a:pt x="184" y="948"/>
                    </a:cubicBezTo>
                    <a:cubicBezTo>
                      <a:pt x="313" y="1194"/>
                      <a:pt x="551" y="1340"/>
                      <a:pt x="781" y="1340"/>
                    </a:cubicBezTo>
                    <a:cubicBezTo>
                      <a:pt x="863" y="1340"/>
                      <a:pt x="944" y="1321"/>
                      <a:pt x="1019" y="1282"/>
                    </a:cubicBezTo>
                    <a:cubicBezTo>
                      <a:pt x="1312" y="1123"/>
                      <a:pt x="1404" y="730"/>
                      <a:pt x="1228" y="396"/>
                    </a:cubicBezTo>
                    <a:cubicBezTo>
                      <a:pt x="1099" y="151"/>
                      <a:pt x="858" y="0"/>
                      <a:pt x="626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3" name="Google Shape;923;p48"/>
              <p:cNvSpPr/>
              <p:nvPr/>
            </p:nvSpPr>
            <p:spPr>
              <a:xfrm>
                <a:off x="1946552" y="1788578"/>
                <a:ext cx="50629" cy="48381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4" extrusionOk="0">
                    <a:moveTo>
                      <a:pt x="627" y="0"/>
                    </a:moveTo>
                    <a:cubicBezTo>
                      <a:pt x="541" y="0"/>
                      <a:pt x="456" y="20"/>
                      <a:pt x="376" y="63"/>
                    </a:cubicBezTo>
                    <a:cubicBezTo>
                      <a:pt x="92" y="214"/>
                      <a:pt x="1" y="615"/>
                      <a:pt x="176" y="941"/>
                    </a:cubicBezTo>
                    <a:cubicBezTo>
                      <a:pt x="305" y="1187"/>
                      <a:pt x="543" y="1333"/>
                      <a:pt x="776" y="1333"/>
                    </a:cubicBezTo>
                    <a:cubicBezTo>
                      <a:pt x="860" y="1333"/>
                      <a:pt x="943" y="1314"/>
                      <a:pt x="1020" y="1275"/>
                    </a:cubicBezTo>
                    <a:cubicBezTo>
                      <a:pt x="1304" y="1124"/>
                      <a:pt x="1396" y="732"/>
                      <a:pt x="1220" y="398"/>
                    </a:cubicBezTo>
                    <a:cubicBezTo>
                      <a:pt x="1092" y="148"/>
                      <a:pt x="858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4" name="Google Shape;924;p48"/>
              <p:cNvSpPr/>
              <p:nvPr/>
            </p:nvSpPr>
            <p:spPr>
              <a:xfrm>
                <a:off x="2006541" y="1757060"/>
                <a:ext cx="50629" cy="48381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4" extrusionOk="0">
                    <a:moveTo>
                      <a:pt x="627" y="0"/>
                    </a:moveTo>
                    <a:cubicBezTo>
                      <a:pt x="541" y="0"/>
                      <a:pt x="456" y="21"/>
                      <a:pt x="377" y="64"/>
                    </a:cubicBezTo>
                    <a:cubicBezTo>
                      <a:pt x="93" y="214"/>
                      <a:pt x="1" y="607"/>
                      <a:pt x="176" y="941"/>
                    </a:cubicBezTo>
                    <a:cubicBezTo>
                      <a:pt x="305" y="1187"/>
                      <a:pt x="543" y="1333"/>
                      <a:pt x="776" y="1333"/>
                    </a:cubicBezTo>
                    <a:cubicBezTo>
                      <a:pt x="860" y="1333"/>
                      <a:pt x="943" y="1314"/>
                      <a:pt x="1020" y="1275"/>
                    </a:cubicBezTo>
                    <a:cubicBezTo>
                      <a:pt x="1312" y="1124"/>
                      <a:pt x="1396" y="732"/>
                      <a:pt x="1220" y="398"/>
                    </a:cubicBezTo>
                    <a:cubicBezTo>
                      <a:pt x="1092" y="148"/>
                      <a:pt x="858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5" name="Google Shape;925;p48"/>
              <p:cNvSpPr/>
              <p:nvPr/>
            </p:nvSpPr>
            <p:spPr>
              <a:xfrm>
                <a:off x="2066529" y="1725398"/>
                <a:ext cx="50956" cy="48526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38" extrusionOk="0">
                    <a:moveTo>
                      <a:pt x="623" y="1"/>
                    </a:moveTo>
                    <a:cubicBezTo>
                      <a:pt x="541" y="1"/>
                      <a:pt x="460" y="20"/>
                      <a:pt x="385" y="59"/>
                    </a:cubicBezTo>
                    <a:cubicBezTo>
                      <a:pt x="93" y="218"/>
                      <a:pt x="1" y="611"/>
                      <a:pt x="176" y="945"/>
                    </a:cubicBezTo>
                    <a:cubicBezTo>
                      <a:pt x="312" y="1191"/>
                      <a:pt x="551" y="1337"/>
                      <a:pt x="781" y="1337"/>
                    </a:cubicBezTo>
                    <a:cubicBezTo>
                      <a:pt x="864" y="1337"/>
                      <a:pt x="945" y="1319"/>
                      <a:pt x="1020" y="1279"/>
                    </a:cubicBezTo>
                    <a:cubicBezTo>
                      <a:pt x="1312" y="1129"/>
                      <a:pt x="1404" y="736"/>
                      <a:pt x="1220" y="394"/>
                    </a:cubicBezTo>
                    <a:cubicBezTo>
                      <a:pt x="1091" y="147"/>
                      <a:pt x="853" y="1"/>
                      <a:pt x="62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6" name="Google Shape;926;p48"/>
              <p:cNvSpPr/>
              <p:nvPr/>
            </p:nvSpPr>
            <p:spPr>
              <a:xfrm>
                <a:off x="2126518" y="1693916"/>
                <a:ext cx="50956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405" h="1337" extrusionOk="0">
                    <a:moveTo>
                      <a:pt x="624" y="0"/>
                    </a:moveTo>
                    <a:cubicBezTo>
                      <a:pt x="541" y="0"/>
                      <a:pt x="460" y="19"/>
                      <a:pt x="385" y="59"/>
                    </a:cubicBezTo>
                    <a:cubicBezTo>
                      <a:pt x="93" y="209"/>
                      <a:pt x="1" y="610"/>
                      <a:pt x="185" y="944"/>
                    </a:cubicBezTo>
                    <a:cubicBezTo>
                      <a:pt x="314" y="1190"/>
                      <a:pt x="552" y="1337"/>
                      <a:pt x="782" y="1337"/>
                    </a:cubicBezTo>
                    <a:cubicBezTo>
                      <a:pt x="864" y="1337"/>
                      <a:pt x="945" y="1318"/>
                      <a:pt x="1020" y="1278"/>
                    </a:cubicBezTo>
                    <a:cubicBezTo>
                      <a:pt x="1312" y="1128"/>
                      <a:pt x="1404" y="727"/>
                      <a:pt x="1229" y="393"/>
                    </a:cubicBezTo>
                    <a:cubicBezTo>
                      <a:pt x="1093" y="147"/>
                      <a:pt x="854" y="0"/>
                      <a:pt x="62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7" name="Google Shape;927;p48"/>
              <p:cNvSpPr/>
              <p:nvPr/>
            </p:nvSpPr>
            <p:spPr>
              <a:xfrm>
                <a:off x="2186833" y="1662399"/>
                <a:ext cx="50629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7" extrusionOk="0">
                    <a:moveTo>
                      <a:pt x="615" y="0"/>
                    </a:moveTo>
                    <a:cubicBezTo>
                      <a:pt x="532" y="0"/>
                      <a:pt x="451" y="19"/>
                      <a:pt x="376" y="59"/>
                    </a:cubicBezTo>
                    <a:cubicBezTo>
                      <a:pt x="84" y="209"/>
                      <a:pt x="0" y="610"/>
                      <a:pt x="176" y="944"/>
                    </a:cubicBezTo>
                    <a:cubicBezTo>
                      <a:pt x="305" y="1190"/>
                      <a:pt x="543" y="1337"/>
                      <a:pt x="773" y="1337"/>
                    </a:cubicBezTo>
                    <a:cubicBezTo>
                      <a:pt x="855" y="1337"/>
                      <a:pt x="936" y="1318"/>
                      <a:pt x="1011" y="1278"/>
                    </a:cubicBezTo>
                    <a:cubicBezTo>
                      <a:pt x="1303" y="1128"/>
                      <a:pt x="1395" y="727"/>
                      <a:pt x="1220" y="393"/>
                    </a:cubicBezTo>
                    <a:cubicBezTo>
                      <a:pt x="1085" y="147"/>
                      <a:pt x="845" y="0"/>
                      <a:pt x="615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8" name="Google Shape;928;p48"/>
              <p:cNvSpPr/>
              <p:nvPr/>
            </p:nvSpPr>
            <p:spPr>
              <a:xfrm>
                <a:off x="2246821" y="1630881"/>
                <a:ext cx="50629" cy="48490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7" extrusionOk="0">
                    <a:moveTo>
                      <a:pt x="616" y="1"/>
                    </a:moveTo>
                    <a:cubicBezTo>
                      <a:pt x="533" y="1"/>
                      <a:pt x="451" y="19"/>
                      <a:pt x="376" y="59"/>
                    </a:cubicBezTo>
                    <a:cubicBezTo>
                      <a:pt x="84" y="209"/>
                      <a:pt x="0" y="610"/>
                      <a:pt x="176" y="944"/>
                    </a:cubicBezTo>
                    <a:cubicBezTo>
                      <a:pt x="305" y="1191"/>
                      <a:pt x="543" y="1337"/>
                      <a:pt x="773" y="1337"/>
                    </a:cubicBezTo>
                    <a:cubicBezTo>
                      <a:pt x="855" y="1337"/>
                      <a:pt x="936" y="1318"/>
                      <a:pt x="1011" y="1279"/>
                    </a:cubicBezTo>
                    <a:cubicBezTo>
                      <a:pt x="1304" y="1120"/>
                      <a:pt x="1395" y="727"/>
                      <a:pt x="1220" y="393"/>
                    </a:cubicBezTo>
                    <a:cubicBezTo>
                      <a:pt x="1091" y="147"/>
                      <a:pt x="848" y="1"/>
                      <a:pt x="616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29" name="Google Shape;929;p48"/>
              <p:cNvSpPr/>
              <p:nvPr/>
            </p:nvSpPr>
            <p:spPr>
              <a:xfrm>
                <a:off x="2306810" y="1599364"/>
                <a:ext cx="50629" cy="48526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8" extrusionOk="0">
                    <a:moveTo>
                      <a:pt x="620" y="1"/>
                    </a:moveTo>
                    <a:cubicBezTo>
                      <a:pt x="536" y="1"/>
                      <a:pt x="453" y="19"/>
                      <a:pt x="376" y="59"/>
                    </a:cubicBezTo>
                    <a:cubicBezTo>
                      <a:pt x="92" y="209"/>
                      <a:pt x="0" y="610"/>
                      <a:pt x="176" y="945"/>
                    </a:cubicBezTo>
                    <a:cubicBezTo>
                      <a:pt x="305" y="1191"/>
                      <a:pt x="543" y="1337"/>
                      <a:pt x="776" y="1337"/>
                    </a:cubicBezTo>
                    <a:cubicBezTo>
                      <a:pt x="860" y="1337"/>
                      <a:pt x="943" y="1318"/>
                      <a:pt x="1020" y="1279"/>
                    </a:cubicBezTo>
                    <a:cubicBezTo>
                      <a:pt x="1304" y="1120"/>
                      <a:pt x="1396" y="727"/>
                      <a:pt x="1220" y="393"/>
                    </a:cubicBezTo>
                    <a:cubicBezTo>
                      <a:pt x="1091" y="147"/>
                      <a:pt x="853" y="1"/>
                      <a:pt x="620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930" name="Google Shape;930;p48"/>
              <p:cNvSpPr/>
              <p:nvPr/>
            </p:nvSpPr>
            <p:spPr>
              <a:xfrm>
                <a:off x="2366798" y="1567701"/>
                <a:ext cx="50629" cy="48345"/>
              </a:xfrm>
              <a:custGeom>
                <a:avLst/>
                <a:gdLst/>
                <a:ahLst/>
                <a:cxnLst/>
                <a:rect l="l" t="t" r="r" b="b"/>
                <a:pathLst>
                  <a:path w="1396" h="1333" extrusionOk="0">
                    <a:moveTo>
                      <a:pt x="627" y="0"/>
                    </a:moveTo>
                    <a:cubicBezTo>
                      <a:pt x="541" y="0"/>
                      <a:pt x="456" y="20"/>
                      <a:pt x="376" y="63"/>
                    </a:cubicBezTo>
                    <a:cubicBezTo>
                      <a:pt x="92" y="214"/>
                      <a:pt x="1" y="606"/>
                      <a:pt x="176" y="940"/>
                    </a:cubicBezTo>
                    <a:cubicBezTo>
                      <a:pt x="305" y="1187"/>
                      <a:pt x="543" y="1333"/>
                      <a:pt x="776" y="1333"/>
                    </a:cubicBezTo>
                    <a:cubicBezTo>
                      <a:pt x="860" y="1333"/>
                      <a:pt x="943" y="1314"/>
                      <a:pt x="1020" y="1275"/>
                    </a:cubicBezTo>
                    <a:cubicBezTo>
                      <a:pt x="1304" y="1124"/>
                      <a:pt x="1396" y="732"/>
                      <a:pt x="1220" y="397"/>
                    </a:cubicBezTo>
                    <a:cubicBezTo>
                      <a:pt x="1092" y="148"/>
                      <a:pt x="858" y="0"/>
                      <a:pt x="62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41" name="Google Shape;896;p48">
            <a:extLst>
              <a:ext uri="{FF2B5EF4-FFF2-40B4-BE49-F238E27FC236}">
                <a16:creationId xmlns:a16="http://schemas.microsoft.com/office/drawing/2014/main" id="{6EE329E0-9B7F-4E13-9C67-1743E7C72A1C}"/>
              </a:ext>
            </a:extLst>
          </p:cNvPr>
          <p:cNvGrpSpPr/>
          <p:nvPr/>
        </p:nvGrpSpPr>
        <p:grpSpPr>
          <a:xfrm rot="10800000">
            <a:off x="136994" y="-16562"/>
            <a:ext cx="3818477" cy="2845673"/>
            <a:chOff x="3585125" y="724775"/>
            <a:chExt cx="4400400" cy="4412215"/>
          </a:xfrm>
        </p:grpSpPr>
        <p:sp>
          <p:nvSpPr>
            <p:cNvPr id="42" name="Google Shape;897;p48">
              <a:extLst>
                <a:ext uri="{FF2B5EF4-FFF2-40B4-BE49-F238E27FC236}">
                  <a16:creationId xmlns:a16="http://schemas.microsoft.com/office/drawing/2014/main" id="{885B7525-689D-4972-B28C-FF8B6F16CDD1}"/>
                </a:ext>
              </a:extLst>
            </p:cNvPr>
            <p:cNvSpPr/>
            <p:nvPr/>
          </p:nvSpPr>
          <p:spPr>
            <a:xfrm>
              <a:off x="4548275" y="210459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" name="Google Shape;898;p48">
              <a:extLst>
                <a:ext uri="{FF2B5EF4-FFF2-40B4-BE49-F238E27FC236}">
                  <a16:creationId xmlns:a16="http://schemas.microsoft.com/office/drawing/2014/main" id="{F2829E27-E0DC-45C8-AD9D-6DD2A827C0F9}"/>
                </a:ext>
              </a:extLst>
            </p:cNvPr>
            <p:cNvSpPr/>
            <p:nvPr/>
          </p:nvSpPr>
          <p:spPr>
            <a:xfrm>
              <a:off x="6942750" y="210459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" name="Google Shape;899;p48">
              <a:extLst>
                <a:ext uri="{FF2B5EF4-FFF2-40B4-BE49-F238E27FC236}">
                  <a16:creationId xmlns:a16="http://schemas.microsoft.com/office/drawing/2014/main" id="{557D8528-FAFE-41CC-9922-13D6C61EB98D}"/>
                </a:ext>
              </a:extLst>
            </p:cNvPr>
            <p:cNvSpPr/>
            <p:nvPr/>
          </p:nvSpPr>
          <p:spPr>
            <a:xfrm>
              <a:off x="3585125" y="724775"/>
              <a:ext cx="4400400" cy="37407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" name="Google Shape;900;p48">
              <a:extLst>
                <a:ext uri="{FF2B5EF4-FFF2-40B4-BE49-F238E27FC236}">
                  <a16:creationId xmlns:a16="http://schemas.microsoft.com/office/drawing/2014/main" id="{1E97FA5B-3B59-49ED-876F-FF92ECD6D003}"/>
                </a:ext>
              </a:extLst>
            </p:cNvPr>
            <p:cNvSpPr/>
            <p:nvPr/>
          </p:nvSpPr>
          <p:spPr>
            <a:xfrm>
              <a:off x="3652115" y="828868"/>
              <a:ext cx="4261200" cy="35376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13" name="Picture 12">
            <a:extLst>
              <a:ext uri="{FF2B5EF4-FFF2-40B4-BE49-F238E27FC236}">
                <a16:creationId xmlns:a16="http://schemas.microsoft.com/office/drawing/2014/main" id="{6152F4CF-A804-427B-86A0-08DAB054D3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113" y="510541"/>
            <a:ext cx="3666238" cy="221045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5D6CD62B-8A22-4813-9CF3-1F1ED42BC5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39775" y="2335039"/>
            <a:ext cx="4591112" cy="2288278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92929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cxnSp>
        <p:nvCxnSpPr>
          <p:cNvPr id="62" name="Google Shape;872;p47">
            <a:extLst>
              <a:ext uri="{FF2B5EF4-FFF2-40B4-BE49-F238E27FC236}">
                <a16:creationId xmlns:a16="http://schemas.microsoft.com/office/drawing/2014/main" id="{B103A059-5119-4515-9485-02C28A1E7D37}"/>
              </a:ext>
            </a:extLst>
          </p:cNvPr>
          <p:cNvCxnSpPr>
            <a:cxnSpLocks/>
          </p:cNvCxnSpPr>
          <p:nvPr/>
        </p:nvCxnSpPr>
        <p:spPr>
          <a:xfrm rot="10800000">
            <a:off x="4111801" y="1337751"/>
            <a:ext cx="1356446" cy="626545"/>
          </a:xfrm>
          <a:prstGeom prst="bentConnector3">
            <a:avLst>
              <a:gd name="adj1" fmla="val 565"/>
            </a:avLst>
          </a:prstGeom>
          <a:ln w="76200">
            <a:headEnd type="stealth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cxnSp>
        <p:nvCxnSpPr>
          <p:cNvPr id="70" name="Google Shape;872;p47">
            <a:extLst>
              <a:ext uri="{FF2B5EF4-FFF2-40B4-BE49-F238E27FC236}">
                <a16:creationId xmlns:a16="http://schemas.microsoft.com/office/drawing/2014/main" id="{1048AF4E-022E-433A-B8F7-7B5BD3DA4BCE}"/>
              </a:ext>
            </a:extLst>
          </p:cNvPr>
          <p:cNvCxnSpPr>
            <a:cxnSpLocks/>
          </p:cNvCxnSpPr>
          <p:nvPr/>
        </p:nvCxnSpPr>
        <p:spPr>
          <a:xfrm rot="10800000">
            <a:off x="2648381" y="2948935"/>
            <a:ext cx="1356446" cy="626545"/>
          </a:xfrm>
          <a:prstGeom prst="bentConnector3">
            <a:avLst>
              <a:gd name="adj1" fmla="val 100559"/>
            </a:avLst>
          </a:prstGeom>
          <a:ln w="76200">
            <a:headEnd type="stealth" w="med" len="med"/>
            <a:tailEnd type="none" w="med" len="med"/>
          </a:ln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546235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96" name="Google Shape;1496;p64"/>
          <p:cNvGrpSpPr/>
          <p:nvPr/>
        </p:nvGrpSpPr>
        <p:grpSpPr>
          <a:xfrm flipH="1">
            <a:off x="435968" y="3766101"/>
            <a:ext cx="1507118" cy="838832"/>
            <a:chOff x="7636893" y="2346251"/>
            <a:chExt cx="1507118" cy="838832"/>
          </a:xfrm>
        </p:grpSpPr>
        <p:grpSp>
          <p:nvGrpSpPr>
            <p:cNvPr id="1497" name="Google Shape;1497;p64"/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1498" name="Google Shape;1498;p64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499" name="Google Shape;1499;p64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500" name="Google Shape;1500;p64"/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1501" name="Google Shape;1501;p64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2" name="Google Shape;1502;p64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3" name="Google Shape;1503;p64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4" name="Google Shape;1504;p64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5" name="Google Shape;1505;p64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6" name="Google Shape;1506;p64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7" name="Google Shape;1507;p64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8" name="Google Shape;1508;p64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09" name="Google Shape;1509;p64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10" name="Google Shape;1510;p64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1511" name="Google Shape;1511;p64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RECOMMENDER </a:t>
            </a:r>
            <a:r>
              <a:rPr lang="en" dirty="0">
                <a:solidFill>
                  <a:schemeClr val="dk2"/>
                </a:solidFill>
              </a:rPr>
              <a:t>SYSTEM DEMO</a:t>
            </a:r>
            <a:endParaRPr dirty="0">
              <a:solidFill>
                <a:schemeClr val="dk2"/>
              </a:solidFill>
            </a:endParaRPr>
          </a:p>
        </p:txBody>
      </p:sp>
      <p:grpSp>
        <p:nvGrpSpPr>
          <p:cNvPr id="1513" name="Google Shape;1513;p64"/>
          <p:cNvGrpSpPr/>
          <p:nvPr/>
        </p:nvGrpSpPr>
        <p:grpSpPr>
          <a:xfrm>
            <a:off x="2821240" y="1938072"/>
            <a:ext cx="3501520" cy="2666855"/>
            <a:chOff x="720010" y="1419647"/>
            <a:chExt cx="4021500" cy="3062887"/>
          </a:xfrm>
        </p:grpSpPr>
        <p:sp>
          <p:nvSpPr>
            <p:cNvPr id="1514" name="Google Shape;1514;p64"/>
            <p:cNvSpPr/>
            <p:nvPr/>
          </p:nvSpPr>
          <p:spPr>
            <a:xfrm>
              <a:off x="720010" y="1419647"/>
              <a:ext cx="4021500" cy="2544300"/>
            </a:xfrm>
            <a:prstGeom prst="roundRect">
              <a:avLst>
                <a:gd name="adj" fmla="val 385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5" name="Google Shape;1515;p64"/>
            <p:cNvSpPr/>
            <p:nvPr/>
          </p:nvSpPr>
          <p:spPr>
            <a:xfrm>
              <a:off x="858158" y="1548119"/>
              <a:ext cx="3748500" cy="2285700"/>
            </a:xfrm>
            <a:prstGeom prst="rect">
              <a:avLst/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16" name="Google Shape;1516;p64"/>
            <p:cNvSpPr/>
            <p:nvPr/>
          </p:nvSpPr>
          <p:spPr>
            <a:xfrm>
              <a:off x="2042408" y="3963886"/>
              <a:ext cx="1373274" cy="518648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cxnSp>
          <p:nvCxnSpPr>
            <p:cNvPr id="1517" name="Google Shape;1517;p64"/>
            <p:cNvCxnSpPr/>
            <p:nvPr/>
          </p:nvCxnSpPr>
          <p:spPr>
            <a:xfrm>
              <a:off x="2057250" y="4433452"/>
              <a:ext cx="1353300" cy="0"/>
            </a:xfrm>
            <a:prstGeom prst="straightConnector1">
              <a:avLst/>
            </a:prstGeom>
            <a:noFill/>
            <a:ln w="19050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7170" name="Picture 2" descr="Movie recommendations">
            <a:extLst>
              <a:ext uri="{FF2B5EF4-FFF2-40B4-BE49-F238E27FC236}">
                <a16:creationId xmlns:a16="http://schemas.microsoft.com/office/drawing/2014/main" id="{A7ABD9C0-8587-4ED4-8DC7-E0D6750D504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1048"/>
          <a:stretch/>
        </p:blipFill>
        <p:spPr bwMode="auto">
          <a:xfrm>
            <a:off x="3088645" y="2290103"/>
            <a:ext cx="1428550" cy="1475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 descr="Movie recommendations">
            <a:extLst>
              <a:ext uri="{FF2B5EF4-FFF2-40B4-BE49-F238E27FC236}">
                <a16:creationId xmlns:a16="http://schemas.microsoft.com/office/drawing/2014/main" id="{5C708DBF-63EC-41B4-A8A3-E91A6BF9B05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48" r="42903"/>
          <a:stretch/>
        </p:blipFill>
        <p:spPr bwMode="auto">
          <a:xfrm>
            <a:off x="4626807" y="2279680"/>
            <a:ext cx="1428550" cy="14968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4" name="Google Shape;1074;p53"/>
          <p:cNvGrpSpPr/>
          <p:nvPr/>
        </p:nvGrpSpPr>
        <p:grpSpPr>
          <a:xfrm>
            <a:off x="7161943" y="1582376"/>
            <a:ext cx="1507118" cy="838832"/>
            <a:chOff x="7636893" y="2346251"/>
            <a:chExt cx="1507118" cy="838832"/>
          </a:xfrm>
        </p:grpSpPr>
        <p:grpSp>
          <p:nvGrpSpPr>
            <p:cNvPr id="1075" name="Google Shape;1075;p53"/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1076" name="Google Shape;1076;p53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77" name="Google Shape;1077;p53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078" name="Google Shape;1078;p53"/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1079" name="Google Shape;1079;p53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0" name="Google Shape;1080;p53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1" name="Google Shape;1081;p53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2" name="Google Shape;1082;p53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3" name="Google Shape;1083;p53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4" name="Google Shape;1084;p53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5" name="Google Shape;1085;p53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6" name="Google Shape;1086;p53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7" name="Google Shape;1087;p53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088" name="Google Shape;1088;p53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089" name="Google Shape;1089;p53"/>
          <p:cNvGrpSpPr/>
          <p:nvPr/>
        </p:nvGrpSpPr>
        <p:grpSpPr>
          <a:xfrm rot="-5400000">
            <a:off x="6161552" y="1812140"/>
            <a:ext cx="495915" cy="2841234"/>
            <a:chOff x="4455894" y="1306600"/>
            <a:chExt cx="365100" cy="4169700"/>
          </a:xfrm>
        </p:grpSpPr>
        <p:sp>
          <p:nvSpPr>
            <p:cNvPr id="1090" name="Google Shape;1090;p53"/>
            <p:cNvSpPr/>
            <p:nvPr/>
          </p:nvSpPr>
          <p:spPr>
            <a:xfrm rot="-5400000" flipH="1">
              <a:off x="2553594" y="3208900"/>
              <a:ext cx="4169700" cy="3651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1" name="Google Shape;1091;p53"/>
            <p:cNvSpPr/>
            <p:nvPr/>
          </p:nvSpPr>
          <p:spPr>
            <a:xfrm rot="-5400000" flipH="1">
              <a:off x="2583658" y="3234020"/>
              <a:ext cx="4113900" cy="315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092" name="Google Shape;1092;p53"/>
          <p:cNvGrpSpPr/>
          <p:nvPr/>
        </p:nvGrpSpPr>
        <p:grpSpPr>
          <a:xfrm rot="-5400000">
            <a:off x="2512680" y="747138"/>
            <a:ext cx="495915" cy="2841234"/>
            <a:chOff x="4455894" y="1306600"/>
            <a:chExt cx="365100" cy="4169700"/>
          </a:xfrm>
        </p:grpSpPr>
        <p:sp>
          <p:nvSpPr>
            <p:cNvPr id="1093" name="Google Shape;1093;p53"/>
            <p:cNvSpPr/>
            <p:nvPr/>
          </p:nvSpPr>
          <p:spPr>
            <a:xfrm rot="-5400000" flipH="1">
              <a:off x="2553594" y="3208900"/>
              <a:ext cx="4169700" cy="3651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094" name="Google Shape;1094;p53"/>
            <p:cNvSpPr/>
            <p:nvPr/>
          </p:nvSpPr>
          <p:spPr>
            <a:xfrm rot="-5400000" flipH="1">
              <a:off x="2583658" y="3234020"/>
              <a:ext cx="4113900" cy="315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095" name="Google Shape;1095;p53"/>
          <p:cNvSpPr txBox="1">
            <a:spLocks noGrp="1"/>
          </p:cNvSpPr>
          <p:nvPr>
            <p:ph type="subTitle" idx="1"/>
          </p:nvPr>
        </p:nvSpPr>
        <p:spPr>
          <a:xfrm>
            <a:off x="2046261" y="1915500"/>
            <a:ext cx="2030400" cy="49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System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096" name="Google Shape;1096;p53"/>
          <p:cNvSpPr txBox="1">
            <a:spLocks noGrp="1"/>
          </p:cNvSpPr>
          <p:nvPr>
            <p:ph type="subTitle" idx="2"/>
          </p:nvPr>
        </p:nvSpPr>
        <p:spPr>
          <a:xfrm>
            <a:off x="5069987" y="2984800"/>
            <a:ext cx="2030400" cy="495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Economic</a:t>
            </a:r>
            <a:endParaRPr dirty="0"/>
          </a:p>
        </p:txBody>
      </p:sp>
      <p:sp>
        <p:nvSpPr>
          <p:cNvPr id="1099" name="Google Shape;1099;p53"/>
          <p:cNvSpPr txBox="1">
            <a:spLocks noGrp="1"/>
          </p:cNvSpPr>
          <p:nvPr>
            <p:ph type="title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 dirty="0"/>
          </a:p>
        </p:txBody>
      </p:sp>
      <p:sp>
        <p:nvSpPr>
          <p:cNvPr id="1100" name="Google Shape;1100;p53"/>
          <p:cNvSpPr txBox="1">
            <a:spLocks noGrp="1"/>
          </p:cNvSpPr>
          <p:nvPr>
            <p:ph type="title" idx="5"/>
          </p:nvPr>
        </p:nvSpPr>
        <p:spPr>
          <a:xfrm>
            <a:off x="1356249" y="1916550"/>
            <a:ext cx="5853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1101" name="Google Shape;1101;p53"/>
          <p:cNvSpPr txBox="1">
            <a:spLocks noGrp="1"/>
          </p:cNvSpPr>
          <p:nvPr>
            <p:ph type="title" idx="6"/>
          </p:nvPr>
        </p:nvSpPr>
        <p:spPr>
          <a:xfrm>
            <a:off x="7212267" y="2985849"/>
            <a:ext cx="588900" cy="49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grpSp>
        <p:nvGrpSpPr>
          <p:cNvPr id="1102" name="Google Shape;1102;p53"/>
          <p:cNvGrpSpPr/>
          <p:nvPr/>
        </p:nvGrpSpPr>
        <p:grpSpPr>
          <a:xfrm>
            <a:off x="4389475" y="1367564"/>
            <a:ext cx="365100" cy="3900754"/>
            <a:chOff x="4455894" y="1306600"/>
            <a:chExt cx="365100" cy="4169700"/>
          </a:xfrm>
        </p:grpSpPr>
        <p:sp>
          <p:nvSpPr>
            <p:cNvPr id="1103" name="Google Shape;1103;p53"/>
            <p:cNvSpPr/>
            <p:nvPr/>
          </p:nvSpPr>
          <p:spPr>
            <a:xfrm rot="-5400000" flipH="1">
              <a:off x="2553594" y="3208900"/>
              <a:ext cx="4169700" cy="3651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04" name="Google Shape;1104;p53"/>
            <p:cNvSpPr/>
            <p:nvPr/>
          </p:nvSpPr>
          <p:spPr>
            <a:xfrm rot="-5400000" flipH="1">
              <a:off x="2583658" y="3234020"/>
              <a:ext cx="4113900" cy="315000"/>
            </a:xfrm>
            <a:prstGeom prst="roundRect">
              <a:avLst>
                <a:gd name="adj" fmla="val 16667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cxnSp>
        <p:nvCxnSpPr>
          <p:cNvPr id="1105" name="Google Shape;1105;p53"/>
          <p:cNvCxnSpPr/>
          <p:nvPr/>
        </p:nvCxnSpPr>
        <p:spPr>
          <a:xfrm rot="10800000">
            <a:off x="1936199" y="1946243"/>
            <a:ext cx="0" cy="464100"/>
          </a:xfrm>
          <a:prstGeom prst="straightConnector1">
            <a:avLst/>
          </a:prstGeom>
          <a:noFill/>
          <a:ln w="28575" cap="flat" cmpd="sng">
            <a:solidFill>
              <a:srgbClr val="11224E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6" name="Google Shape;1106;p53"/>
          <p:cNvCxnSpPr>
            <a:cxnSpLocks/>
          </p:cNvCxnSpPr>
          <p:nvPr/>
        </p:nvCxnSpPr>
        <p:spPr>
          <a:xfrm rot="10800000">
            <a:off x="7205099" y="3000681"/>
            <a:ext cx="0" cy="464100"/>
          </a:xfrm>
          <a:prstGeom prst="straightConnector1">
            <a:avLst/>
          </a:prstGeom>
          <a:noFill/>
          <a:ln w="28575" cap="flat" cmpd="sng">
            <a:solidFill>
              <a:srgbClr val="11224E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7" name="Google Shape;1107;p53"/>
          <p:cNvCxnSpPr/>
          <p:nvPr/>
        </p:nvCxnSpPr>
        <p:spPr>
          <a:xfrm>
            <a:off x="4181342" y="2163450"/>
            <a:ext cx="2343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08" name="Google Shape;1108;p53"/>
          <p:cNvCxnSpPr/>
          <p:nvPr/>
        </p:nvCxnSpPr>
        <p:spPr>
          <a:xfrm>
            <a:off x="4754593" y="3244887"/>
            <a:ext cx="234300" cy="0"/>
          </a:xfrm>
          <a:prstGeom prst="straightConnector1">
            <a:avLst/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23" name="Google Shape;1523;p65"/>
          <p:cNvGrpSpPr/>
          <p:nvPr/>
        </p:nvGrpSpPr>
        <p:grpSpPr>
          <a:xfrm flipH="1">
            <a:off x="-468907" y="1432526"/>
            <a:ext cx="1507118" cy="838832"/>
            <a:chOff x="7636893" y="2346251"/>
            <a:chExt cx="1507118" cy="838832"/>
          </a:xfrm>
        </p:grpSpPr>
        <p:grpSp>
          <p:nvGrpSpPr>
            <p:cNvPr id="1524" name="Google Shape;1524;p65"/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1525" name="Google Shape;1525;p65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26" name="Google Shape;1526;p65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527" name="Google Shape;1527;p65"/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1528" name="Google Shape;1528;p65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29" name="Google Shape;1529;p65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0" name="Google Shape;1530;p65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1" name="Google Shape;1531;p65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2" name="Google Shape;1532;p65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3" name="Google Shape;1533;p65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4" name="Google Shape;1534;p65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5" name="Google Shape;1535;p65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6" name="Google Shape;1536;p65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37" name="Google Shape;1537;p65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grpSp>
        <p:nvGrpSpPr>
          <p:cNvPr id="1538" name="Google Shape;1538;p65"/>
          <p:cNvGrpSpPr/>
          <p:nvPr/>
        </p:nvGrpSpPr>
        <p:grpSpPr>
          <a:xfrm>
            <a:off x="7508293" y="3234651"/>
            <a:ext cx="1507118" cy="838832"/>
            <a:chOff x="7636893" y="2346251"/>
            <a:chExt cx="1507118" cy="838832"/>
          </a:xfrm>
        </p:grpSpPr>
        <p:grpSp>
          <p:nvGrpSpPr>
            <p:cNvPr id="1539" name="Google Shape;1539;p65"/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1540" name="Google Shape;1540;p65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41" name="Google Shape;1541;p65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1542" name="Google Shape;1542;p65"/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1543" name="Google Shape;1543;p65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44" name="Google Shape;1544;p65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45" name="Google Shape;1545;p65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46" name="Google Shape;1546;p65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47" name="Google Shape;1547;p65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48" name="Google Shape;1548;p65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49" name="Google Shape;1549;p65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50" name="Google Shape;1550;p65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51" name="Google Shape;1551;p65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1552" name="Google Shape;1552;p65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1553" name="Google Shape;1553;p65"/>
          <p:cNvSpPr txBox="1">
            <a:spLocks noGrp="1"/>
          </p:cNvSpPr>
          <p:nvPr>
            <p:ph type="ctrTitle"/>
          </p:nvPr>
        </p:nvSpPr>
        <p:spPr>
          <a:xfrm>
            <a:off x="1973400" y="534887"/>
            <a:ext cx="5197200" cy="128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THANKS!</a:t>
            </a:r>
            <a:endParaRPr dirty="0"/>
          </a:p>
        </p:txBody>
      </p:sp>
      <p:grpSp>
        <p:nvGrpSpPr>
          <p:cNvPr id="1556" name="Google Shape;1556;p65"/>
          <p:cNvGrpSpPr/>
          <p:nvPr/>
        </p:nvGrpSpPr>
        <p:grpSpPr>
          <a:xfrm>
            <a:off x="3945370" y="2223737"/>
            <a:ext cx="387661" cy="387661"/>
            <a:chOff x="1379798" y="1723250"/>
            <a:chExt cx="397887" cy="397887"/>
          </a:xfrm>
        </p:grpSpPr>
        <p:sp>
          <p:nvSpPr>
            <p:cNvPr id="1557" name="Google Shape;1557;p65"/>
            <p:cNvSpPr/>
            <p:nvPr/>
          </p:nvSpPr>
          <p:spPr>
            <a:xfrm>
              <a:off x="1462169" y="1793977"/>
              <a:ext cx="23354" cy="23312"/>
            </a:xfrm>
            <a:custGeom>
              <a:avLst/>
              <a:gdLst/>
              <a:ahLst/>
              <a:cxnLst/>
              <a:rect l="l" t="t" r="r" b="b"/>
              <a:pathLst>
                <a:path w="1119" h="1117" extrusionOk="0">
                  <a:moveTo>
                    <a:pt x="559" y="1"/>
                  </a:moveTo>
                  <a:cubicBezTo>
                    <a:pt x="251" y="1"/>
                    <a:pt x="0" y="250"/>
                    <a:pt x="0" y="558"/>
                  </a:cubicBezTo>
                  <a:cubicBezTo>
                    <a:pt x="0" y="866"/>
                    <a:pt x="251" y="1117"/>
                    <a:pt x="559" y="1117"/>
                  </a:cubicBezTo>
                  <a:cubicBezTo>
                    <a:pt x="867" y="1117"/>
                    <a:pt x="1118" y="866"/>
                    <a:pt x="1118" y="558"/>
                  </a:cubicBezTo>
                  <a:cubicBezTo>
                    <a:pt x="1118" y="250"/>
                    <a:pt x="867" y="1"/>
                    <a:pt x="559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8" name="Google Shape;1558;p65"/>
            <p:cNvSpPr/>
            <p:nvPr/>
          </p:nvSpPr>
          <p:spPr>
            <a:xfrm>
              <a:off x="1379798" y="1723250"/>
              <a:ext cx="397887" cy="397887"/>
            </a:xfrm>
            <a:custGeom>
              <a:avLst/>
              <a:gdLst/>
              <a:ahLst/>
              <a:cxnLst/>
              <a:rect l="l" t="t" r="r" b="b"/>
              <a:pathLst>
                <a:path w="19065" h="19065" extrusionOk="0">
                  <a:moveTo>
                    <a:pt x="4506" y="2271"/>
                  </a:moveTo>
                  <a:cubicBezTo>
                    <a:pt x="5429" y="2271"/>
                    <a:pt x="6181" y="3023"/>
                    <a:pt x="6181" y="3947"/>
                  </a:cubicBezTo>
                  <a:cubicBezTo>
                    <a:pt x="6181" y="4872"/>
                    <a:pt x="5429" y="5622"/>
                    <a:pt x="4506" y="5622"/>
                  </a:cubicBezTo>
                  <a:cubicBezTo>
                    <a:pt x="3583" y="5622"/>
                    <a:pt x="2831" y="4872"/>
                    <a:pt x="2831" y="3947"/>
                  </a:cubicBezTo>
                  <a:cubicBezTo>
                    <a:pt x="2831" y="3023"/>
                    <a:pt x="3583" y="2271"/>
                    <a:pt x="4506" y="2271"/>
                  </a:cubicBezTo>
                  <a:close/>
                  <a:moveTo>
                    <a:pt x="5622" y="6740"/>
                  </a:moveTo>
                  <a:cubicBezTo>
                    <a:pt x="5932" y="6740"/>
                    <a:pt x="6181" y="6989"/>
                    <a:pt x="6181" y="7299"/>
                  </a:cubicBezTo>
                  <a:lnTo>
                    <a:pt x="6181" y="16234"/>
                  </a:lnTo>
                  <a:cubicBezTo>
                    <a:pt x="6181" y="16544"/>
                    <a:pt x="5932" y="16793"/>
                    <a:pt x="5622" y="16793"/>
                  </a:cubicBezTo>
                  <a:lnTo>
                    <a:pt x="3388" y="16793"/>
                  </a:lnTo>
                  <a:cubicBezTo>
                    <a:pt x="3080" y="16793"/>
                    <a:pt x="2831" y="16544"/>
                    <a:pt x="2831" y="16234"/>
                  </a:cubicBezTo>
                  <a:lnTo>
                    <a:pt x="2831" y="7299"/>
                  </a:lnTo>
                  <a:cubicBezTo>
                    <a:pt x="2831" y="6989"/>
                    <a:pt x="3080" y="6740"/>
                    <a:pt x="3388" y="6740"/>
                  </a:cubicBezTo>
                  <a:close/>
                  <a:moveTo>
                    <a:pt x="12596" y="6721"/>
                  </a:moveTo>
                  <a:cubicBezTo>
                    <a:pt x="12811" y="6721"/>
                    <a:pt x="13027" y="6739"/>
                    <a:pt x="13241" y="6774"/>
                  </a:cubicBezTo>
                  <a:cubicBezTo>
                    <a:pt x="15058" y="7069"/>
                    <a:pt x="16235" y="8557"/>
                    <a:pt x="16235" y="10223"/>
                  </a:cubicBezTo>
                  <a:lnTo>
                    <a:pt x="16235" y="16234"/>
                  </a:lnTo>
                  <a:cubicBezTo>
                    <a:pt x="16235" y="16544"/>
                    <a:pt x="15985" y="16793"/>
                    <a:pt x="15676" y="16793"/>
                  </a:cubicBezTo>
                  <a:lnTo>
                    <a:pt x="13441" y="16793"/>
                  </a:lnTo>
                  <a:cubicBezTo>
                    <a:pt x="13133" y="16793"/>
                    <a:pt x="12884" y="16544"/>
                    <a:pt x="12884" y="16234"/>
                  </a:cubicBezTo>
                  <a:lnTo>
                    <a:pt x="12884" y="11209"/>
                  </a:lnTo>
                  <a:cubicBezTo>
                    <a:pt x="12884" y="10593"/>
                    <a:pt x="12382" y="10091"/>
                    <a:pt x="11766" y="10091"/>
                  </a:cubicBezTo>
                  <a:cubicBezTo>
                    <a:pt x="11150" y="10091"/>
                    <a:pt x="10650" y="10593"/>
                    <a:pt x="10650" y="11209"/>
                  </a:cubicBezTo>
                  <a:lnTo>
                    <a:pt x="10650" y="16234"/>
                  </a:lnTo>
                  <a:cubicBezTo>
                    <a:pt x="10650" y="16544"/>
                    <a:pt x="10399" y="16793"/>
                    <a:pt x="10091" y="16793"/>
                  </a:cubicBezTo>
                  <a:lnTo>
                    <a:pt x="7857" y="16793"/>
                  </a:lnTo>
                  <a:cubicBezTo>
                    <a:pt x="7547" y="16793"/>
                    <a:pt x="7298" y="16544"/>
                    <a:pt x="7298" y="16234"/>
                  </a:cubicBezTo>
                  <a:lnTo>
                    <a:pt x="7298" y="7299"/>
                  </a:lnTo>
                  <a:cubicBezTo>
                    <a:pt x="7298" y="6989"/>
                    <a:pt x="7547" y="6740"/>
                    <a:pt x="7857" y="6740"/>
                  </a:cubicBezTo>
                  <a:lnTo>
                    <a:pt x="10091" y="6740"/>
                  </a:lnTo>
                  <a:cubicBezTo>
                    <a:pt x="10377" y="6740"/>
                    <a:pt x="10613" y="6956"/>
                    <a:pt x="10644" y="7234"/>
                  </a:cubicBezTo>
                  <a:cubicBezTo>
                    <a:pt x="11219" y="6901"/>
                    <a:pt x="11901" y="6721"/>
                    <a:pt x="12596" y="6721"/>
                  </a:cubicBezTo>
                  <a:close/>
                  <a:moveTo>
                    <a:pt x="2831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31" y="19065"/>
                  </a:cubicBezTo>
                  <a:lnTo>
                    <a:pt x="16235" y="19065"/>
                  </a:lnTo>
                  <a:cubicBezTo>
                    <a:pt x="17774" y="19065"/>
                    <a:pt x="19065" y="17775"/>
                    <a:pt x="19065" y="16234"/>
                  </a:cubicBezTo>
                  <a:lnTo>
                    <a:pt x="19065" y="2831"/>
                  </a:lnTo>
                  <a:cubicBezTo>
                    <a:pt x="19065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59" name="Google Shape;1559;p65"/>
            <p:cNvSpPr/>
            <p:nvPr/>
          </p:nvSpPr>
          <p:spPr>
            <a:xfrm>
              <a:off x="1555413" y="1886846"/>
              <a:ext cx="139912" cy="163558"/>
            </a:xfrm>
            <a:custGeom>
              <a:avLst/>
              <a:gdLst/>
              <a:ahLst/>
              <a:cxnLst/>
              <a:rect l="l" t="t" r="r" b="b"/>
              <a:pathLst>
                <a:path w="6704" h="7837" extrusionOk="0">
                  <a:moveTo>
                    <a:pt x="4182" y="0"/>
                  </a:moveTo>
                  <a:cubicBezTo>
                    <a:pt x="3474" y="0"/>
                    <a:pt x="2782" y="261"/>
                    <a:pt x="2332" y="711"/>
                  </a:cubicBezTo>
                  <a:cubicBezTo>
                    <a:pt x="2108" y="935"/>
                    <a:pt x="1938" y="1142"/>
                    <a:pt x="1686" y="1142"/>
                  </a:cubicBezTo>
                  <a:cubicBezTo>
                    <a:pt x="1618" y="1142"/>
                    <a:pt x="1544" y="1127"/>
                    <a:pt x="1462" y="1093"/>
                  </a:cubicBezTo>
                  <a:cubicBezTo>
                    <a:pt x="1253" y="1006"/>
                    <a:pt x="1117" y="803"/>
                    <a:pt x="1117" y="576"/>
                  </a:cubicBezTo>
                  <a:lnTo>
                    <a:pt x="1117" y="17"/>
                  </a:lnTo>
                  <a:lnTo>
                    <a:pt x="1" y="17"/>
                  </a:lnTo>
                  <a:lnTo>
                    <a:pt x="1" y="7836"/>
                  </a:lnTo>
                  <a:lnTo>
                    <a:pt x="1117" y="7836"/>
                  </a:lnTo>
                  <a:lnTo>
                    <a:pt x="1117" y="3370"/>
                  </a:lnTo>
                  <a:cubicBezTo>
                    <a:pt x="1117" y="2137"/>
                    <a:pt x="2120" y="1135"/>
                    <a:pt x="3351" y="1135"/>
                  </a:cubicBezTo>
                  <a:cubicBezTo>
                    <a:pt x="4584" y="1135"/>
                    <a:pt x="5585" y="2137"/>
                    <a:pt x="5585" y="3370"/>
                  </a:cubicBezTo>
                  <a:lnTo>
                    <a:pt x="5585" y="7836"/>
                  </a:lnTo>
                  <a:lnTo>
                    <a:pt x="6703" y="7836"/>
                  </a:lnTo>
                  <a:lnTo>
                    <a:pt x="6703" y="2384"/>
                  </a:lnTo>
                  <a:cubicBezTo>
                    <a:pt x="6703" y="1266"/>
                    <a:pt x="5932" y="245"/>
                    <a:pt x="4648" y="38"/>
                  </a:cubicBezTo>
                  <a:cubicBezTo>
                    <a:pt x="4493" y="13"/>
                    <a:pt x="4337" y="0"/>
                    <a:pt x="418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0" name="Google Shape;1560;p65"/>
            <p:cNvSpPr/>
            <p:nvPr/>
          </p:nvSpPr>
          <p:spPr>
            <a:xfrm>
              <a:off x="1462169" y="1887200"/>
              <a:ext cx="23354" cy="163203"/>
            </a:xfrm>
            <a:custGeom>
              <a:avLst/>
              <a:gdLst/>
              <a:ahLst/>
              <a:cxnLst/>
              <a:rect l="l" t="t" r="r" b="b"/>
              <a:pathLst>
                <a:path w="1119" h="7820" extrusionOk="0">
                  <a:moveTo>
                    <a:pt x="0" y="0"/>
                  </a:moveTo>
                  <a:lnTo>
                    <a:pt x="0" y="7819"/>
                  </a:lnTo>
                  <a:lnTo>
                    <a:pt x="1118" y="7819"/>
                  </a:lnTo>
                  <a:lnTo>
                    <a:pt x="11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1561" name="Google Shape;1561;p65"/>
          <p:cNvGrpSpPr/>
          <p:nvPr/>
        </p:nvGrpSpPr>
        <p:grpSpPr>
          <a:xfrm>
            <a:off x="3082303" y="2223737"/>
            <a:ext cx="387641" cy="387661"/>
            <a:chOff x="864491" y="1723250"/>
            <a:chExt cx="397866" cy="397887"/>
          </a:xfrm>
        </p:grpSpPr>
        <p:sp>
          <p:nvSpPr>
            <p:cNvPr id="1562" name="Google Shape;1562;p65"/>
            <p:cNvSpPr/>
            <p:nvPr/>
          </p:nvSpPr>
          <p:spPr>
            <a:xfrm>
              <a:off x="935197" y="1793977"/>
              <a:ext cx="256451" cy="256430"/>
            </a:xfrm>
            <a:custGeom>
              <a:avLst/>
              <a:gdLst/>
              <a:ahLst/>
              <a:cxnLst/>
              <a:rect l="l" t="t" r="r" b="b"/>
              <a:pathLst>
                <a:path w="12288" h="12287" extrusionOk="0">
                  <a:moveTo>
                    <a:pt x="10053" y="1117"/>
                  </a:moveTo>
                  <a:cubicBezTo>
                    <a:pt x="10669" y="1117"/>
                    <a:pt x="11171" y="1617"/>
                    <a:pt x="11171" y="2233"/>
                  </a:cubicBezTo>
                  <a:cubicBezTo>
                    <a:pt x="11170" y="2850"/>
                    <a:pt x="10669" y="3351"/>
                    <a:pt x="10053" y="3351"/>
                  </a:cubicBezTo>
                  <a:cubicBezTo>
                    <a:pt x="9438" y="3351"/>
                    <a:pt x="8937" y="2850"/>
                    <a:pt x="8937" y="2233"/>
                  </a:cubicBezTo>
                  <a:cubicBezTo>
                    <a:pt x="8937" y="1617"/>
                    <a:pt x="9438" y="1117"/>
                    <a:pt x="10053" y="1117"/>
                  </a:cubicBezTo>
                  <a:close/>
                  <a:moveTo>
                    <a:pt x="6144" y="2233"/>
                  </a:moveTo>
                  <a:cubicBezTo>
                    <a:pt x="8300" y="2233"/>
                    <a:pt x="10053" y="3988"/>
                    <a:pt x="10053" y="6144"/>
                  </a:cubicBezTo>
                  <a:cubicBezTo>
                    <a:pt x="10053" y="8299"/>
                    <a:pt x="8300" y="10054"/>
                    <a:pt x="6144" y="10054"/>
                  </a:cubicBezTo>
                  <a:cubicBezTo>
                    <a:pt x="3989" y="10054"/>
                    <a:pt x="2234" y="8299"/>
                    <a:pt x="2234" y="6144"/>
                  </a:cubicBezTo>
                  <a:cubicBezTo>
                    <a:pt x="2234" y="3988"/>
                    <a:pt x="3987" y="2233"/>
                    <a:pt x="6144" y="2233"/>
                  </a:cubicBezTo>
                  <a:close/>
                  <a:moveTo>
                    <a:pt x="1675" y="1"/>
                  </a:moveTo>
                  <a:cubicBezTo>
                    <a:pt x="752" y="1"/>
                    <a:pt x="0" y="751"/>
                    <a:pt x="0" y="1676"/>
                  </a:cubicBezTo>
                  <a:lnTo>
                    <a:pt x="0" y="10611"/>
                  </a:lnTo>
                  <a:cubicBezTo>
                    <a:pt x="0" y="11536"/>
                    <a:pt x="752" y="12286"/>
                    <a:pt x="1675" y="12286"/>
                  </a:cubicBezTo>
                  <a:lnTo>
                    <a:pt x="10612" y="12286"/>
                  </a:lnTo>
                  <a:cubicBezTo>
                    <a:pt x="11536" y="12286"/>
                    <a:pt x="12288" y="11536"/>
                    <a:pt x="12288" y="10611"/>
                  </a:cubicBezTo>
                  <a:lnTo>
                    <a:pt x="12288" y="1676"/>
                  </a:lnTo>
                  <a:cubicBezTo>
                    <a:pt x="12288" y="752"/>
                    <a:pt x="11536" y="1"/>
                    <a:pt x="1061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3" name="Google Shape;1563;p65"/>
            <p:cNvSpPr/>
            <p:nvPr/>
          </p:nvSpPr>
          <p:spPr>
            <a:xfrm>
              <a:off x="1005109" y="1863910"/>
              <a:ext cx="116622" cy="116559"/>
            </a:xfrm>
            <a:custGeom>
              <a:avLst/>
              <a:gdLst/>
              <a:ahLst/>
              <a:cxnLst/>
              <a:rect l="l" t="t" r="r" b="b"/>
              <a:pathLst>
                <a:path w="5588" h="5585" extrusionOk="0">
                  <a:moveTo>
                    <a:pt x="2794" y="0"/>
                  </a:moveTo>
                  <a:cubicBezTo>
                    <a:pt x="1255" y="0"/>
                    <a:pt x="1" y="1252"/>
                    <a:pt x="1" y="2793"/>
                  </a:cubicBezTo>
                  <a:cubicBezTo>
                    <a:pt x="1" y="4332"/>
                    <a:pt x="1255" y="5585"/>
                    <a:pt x="2794" y="5585"/>
                  </a:cubicBezTo>
                  <a:cubicBezTo>
                    <a:pt x="4333" y="5585"/>
                    <a:pt x="5587" y="4332"/>
                    <a:pt x="5587" y="2793"/>
                  </a:cubicBezTo>
                  <a:cubicBezTo>
                    <a:pt x="5587" y="1252"/>
                    <a:pt x="4333" y="0"/>
                    <a:pt x="279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4" name="Google Shape;1564;p65"/>
            <p:cNvSpPr/>
            <p:nvPr/>
          </p:nvSpPr>
          <p:spPr>
            <a:xfrm>
              <a:off x="864491" y="1723250"/>
              <a:ext cx="397866" cy="397887"/>
            </a:xfrm>
            <a:custGeom>
              <a:avLst/>
              <a:gdLst/>
              <a:ahLst/>
              <a:cxnLst/>
              <a:rect l="l" t="t" r="r" b="b"/>
              <a:pathLst>
                <a:path w="19064" h="19065" extrusionOk="0">
                  <a:moveTo>
                    <a:pt x="14000" y="2271"/>
                  </a:moveTo>
                  <a:cubicBezTo>
                    <a:pt x="15539" y="2271"/>
                    <a:pt x="16794" y="3524"/>
                    <a:pt x="16794" y="5065"/>
                  </a:cubicBezTo>
                  <a:lnTo>
                    <a:pt x="16794" y="14000"/>
                  </a:lnTo>
                  <a:cubicBezTo>
                    <a:pt x="16794" y="15541"/>
                    <a:pt x="15539" y="16793"/>
                    <a:pt x="14000" y="16793"/>
                  </a:cubicBezTo>
                  <a:lnTo>
                    <a:pt x="5063" y="16793"/>
                  </a:lnTo>
                  <a:cubicBezTo>
                    <a:pt x="3524" y="16793"/>
                    <a:pt x="2272" y="15541"/>
                    <a:pt x="2272" y="14000"/>
                  </a:cubicBezTo>
                  <a:lnTo>
                    <a:pt x="2272" y="5065"/>
                  </a:lnTo>
                  <a:cubicBezTo>
                    <a:pt x="2272" y="3524"/>
                    <a:pt x="3524" y="2271"/>
                    <a:pt x="5063" y="2271"/>
                  </a:cubicBezTo>
                  <a:close/>
                  <a:moveTo>
                    <a:pt x="2829" y="0"/>
                  </a:moveTo>
                  <a:cubicBezTo>
                    <a:pt x="1290" y="0"/>
                    <a:pt x="0" y="1290"/>
                    <a:pt x="0" y="2831"/>
                  </a:cubicBezTo>
                  <a:lnTo>
                    <a:pt x="0" y="16234"/>
                  </a:lnTo>
                  <a:cubicBezTo>
                    <a:pt x="0" y="17775"/>
                    <a:pt x="1290" y="19065"/>
                    <a:pt x="2829" y="19065"/>
                  </a:cubicBezTo>
                  <a:lnTo>
                    <a:pt x="16235" y="19065"/>
                  </a:lnTo>
                  <a:cubicBezTo>
                    <a:pt x="17774" y="19065"/>
                    <a:pt x="19063" y="17775"/>
                    <a:pt x="19063" y="16234"/>
                  </a:cubicBezTo>
                  <a:lnTo>
                    <a:pt x="19063" y="2831"/>
                  </a:lnTo>
                  <a:cubicBezTo>
                    <a:pt x="19063" y="1290"/>
                    <a:pt x="17774" y="0"/>
                    <a:pt x="162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1565" name="Google Shape;1565;p65"/>
          <p:cNvSpPr/>
          <p:nvPr/>
        </p:nvSpPr>
        <p:spPr>
          <a:xfrm>
            <a:off x="4808458" y="2258995"/>
            <a:ext cx="388846" cy="317145"/>
          </a:xfrm>
          <a:custGeom>
            <a:avLst/>
            <a:gdLst/>
            <a:ahLst/>
            <a:cxnLst/>
            <a:rect l="l" t="t" r="r" b="b"/>
            <a:pathLst>
              <a:path w="19122" h="15596" extrusionOk="0">
                <a:moveTo>
                  <a:pt x="12981" y="0"/>
                </a:moveTo>
                <a:cubicBezTo>
                  <a:pt x="12091" y="0"/>
                  <a:pt x="10821" y="352"/>
                  <a:pt x="9915" y="1352"/>
                </a:cubicBezTo>
                <a:cubicBezTo>
                  <a:pt x="9203" y="2141"/>
                  <a:pt x="8847" y="3174"/>
                  <a:pt x="8856" y="4430"/>
                </a:cubicBezTo>
                <a:cubicBezTo>
                  <a:pt x="6243" y="4110"/>
                  <a:pt x="4101" y="2933"/>
                  <a:pt x="2323" y="846"/>
                </a:cubicBezTo>
                <a:cubicBezTo>
                  <a:pt x="2216" y="723"/>
                  <a:pt x="2064" y="650"/>
                  <a:pt x="1902" y="650"/>
                </a:cubicBezTo>
                <a:cubicBezTo>
                  <a:pt x="1875" y="650"/>
                  <a:pt x="1848" y="652"/>
                  <a:pt x="1820" y="656"/>
                </a:cubicBezTo>
                <a:cubicBezTo>
                  <a:pt x="1631" y="683"/>
                  <a:pt x="1468" y="805"/>
                  <a:pt x="1391" y="977"/>
                </a:cubicBezTo>
                <a:cubicBezTo>
                  <a:pt x="695" y="2512"/>
                  <a:pt x="701" y="3895"/>
                  <a:pt x="1403" y="5113"/>
                </a:cubicBezTo>
                <a:cubicBezTo>
                  <a:pt x="1389" y="5111"/>
                  <a:pt x="1374" y="5111"/>
                  <a:pt x="1360" y="5111"/>
                </a:cubicBezTo>
                <a:cubicBezTo>
                  <a:pt x="1076" y="5111"/>
                  <a:pt x="803" y="5375"/>
                  <a:pt x="824" y="5707"/>
                </a:cubicBezTo>
                <a:cubicBezTo>
                  <a:pt x="916" y="7101"/>
                  <a:pt x="1428" y="8182"/>
                  <a:pt x="2351" y="8934"/>
                </a:cubicBezTo>
                <a:cubicBezTo>
                  <a:pt x="2176" y="9073"/>
                  <a:pt x="2102" y="9307"/>
                  <a:pt x="2164" y="9524"/>
                </a:cubicBezTo>
                <a:cubicBezTo>
                  <a:pt x="2456" y="10535"/>
                  <a:pt x="3310" y="11633"/>
                  <a:pt x="4615" y="12155"/>
                </a:cubicBezTo>
                <a:cubicBezTo>
                  <a:pt x="3657" y="12655"/>
                  <a:pt x="2516" y="12903"/>
                  <a:pt x="1345" y="12903"/>
                </a:cubicBezTo>
                <a:cubicBezTo>
                  <a:pt x="1111" y="12903"/>
                  <a:pt x="876" y="12893"/>
                  <a:pt x="641" y="12873"/>
                </a:cubicBezTo>
                <a:cubicBezTo>
                  <a:pt x="628" y="12872"/>
                  <a:pt x="615" y="12872"/>
                  <a:pt x="603" y="12872"/>
                </a:cubicBezTo>
                <a:cubicBezTo>
                  <a:pt x="362" y="12872"/>
                  <a:pt x="155" y="13031"/>
                  <a:pt x="78" y="13266"/>
                </a:cubicBezTo>
                <a:cubicBezTo>
                  <a:pt x="0" y="13512"/>
                  <a:pt x="113" y="13788"/>
                  <a:pt x="334" y="13922"/>
                </a:cubicBezTo>
                <a:cubicBezTo>
                  <a:pt x="1162" y="14423"/>
                  <a:pt x="3243" y="15596"/>
                  <a:pt x="6294" y="15596"/>
                </a:cubicBezTo>
                <a:cubicBezTo>
                  <a:pt x="14568" y="15596"/>
                  <a:pt x="17244" y="8279"/>
                  <a:pt x="17244" y="4736"/>
                </a:cubicBezTo>
                <a:cubicBezTo>
                  <a:pt x="17241" y="4515"/>
                  <a:pt x="17243" y="4541"/>
                  <a:pt x="17230" y="4426"/>
                </a:cubicBezTo>
                <a:cubicBezTo>
                  <a:pt x="17250" y="4403"/>
                  <a:pt x="17326" y="4347"/>
                  <a:pt x="17386" y="4301"/>
                </a:cubicBezTo>
                <a:cubicBezTo>
                  <a:pt x="17696" y="4067"/>
                  <a:pt x="18237" y="3680"/>
                  <a:pt x="18983" y="2590"/>
                </a:cubicBezTo>
                <a:cubicBezTo>
                  <a:pt x="19121" y="2386"/>
                  <a:pt x="19111" y="2118"/>
                  <a:pt x="18957" y="1925"/>
                </a:cubicBezTo>
                <a:cubicBezTo>
                  <a:pt x="18840" y="1779"/>
                  <a:pt x="18708" y="1722"/>
                  <a:pt x="18558" y="1722"/>
                </a:cubicBezTo>
                <a:cubicBezTo>
                  <a:pt x="18451" y="1722"/>
                  <a:pt x="18336" y="1751"/>
                  <a:pt x="18212" y="1799"/>
                </a:cubicBezTo>
                <a:cubicBezTo>
                  <a:pt x="18352" y="1553"/>
                  <a:pt x="18467" y="1291"/>
                  <a:pt x="18559" y="1014"/>
                </a:cubicBezTo>
                <a:cubicBezTo>
                  <a:pt x="18631" y="800"/>
                  <a:pt x="18553" y="614"/>
                  <a:pt x="18382" y="465"/>
                </a:cubicBezTo>
                <a:cubicBezTo>
                  <a:pt x="18282" y="379"/>
                  <a:pt x="18151" y="335"/>
                  <a:pt x="18020" y="335"/>
                </a:cubicBezTo>
                <a:cubicBezTo>
                  <a:pt x="17928" y="335"/>
                  <a:pt x="17837" y="356"/>
                  <a:pt x="17754" y="398"/>
                </a:cubicBezTo>
                <a:cubicBezTo>
                  <a:pt x="16848" y="856"/>
                  <a:pt x="16172" y="1054"/>
                  <a:pt x="15873" y="1113"/>
                </a:cubicBezTo>
                <a:cubicBezTo>
                  <a:pt x="15090" y="395"/>
                  <a:pt x="14251" y="0"/>
                  <a:pt x="12981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566" name="Google Shape;1566;p65"/>
          <p:cNvGrpSpPr/>
          <p:nvPr/>
        </p:nvGrpSpPr>
        <p:grpSpPr>
          <a:xfrm>
            <a:off x="5672731" y="2223085"/>
            <a:ext cx="388966" cy="388966"/>
            <a:chOff x="1190625" y="238125"/>
            <a:chExt cx="5235075" cy="5235075"/>
          </a:xfrm>
        </p:grpSpPr>
        <p:sp>
          <p:nvSpPr>
            <p:cNvPr id="1567" name="Google Shape;1567;p65"/>
            <p:cNvSpPr/>
            <p:nvPr/>
          </p:nvSpPr>
          <p:spPr>
            <a:xfrm>
              <a:off x="2315100" y="1168900"/>
              <a:ext cx="2952100" cy="3373700"/>
            </a:xfrm>
            <a:custGeom>
              <a:avLst/>
              <a:gdLst/>
              <a:ahLst/>
              <a:cxnLst/>
              <a:rect l="l" t="t" r="r" b="b"/>
              <a:pathLst>
                <a:path w="118084" h="134948" extrusionOk="0">
                  <a:moveTo>
                    <a:pt x="69703" y="1"/>
                  </a:moveTo>
                  <a:cubicBezTo>
                    <a:pt x="69732" y="18483"/>
                    <a:pt x="69791" y="73192"/>
                    <a:pt x="69614" y="94277"/>
                  </a:cubicBezTo>
                  <a:cubicBezTo>
                    <a:pt x="69555" y="101848"/>
                    <a:pt x="66627" y="108827"/>
                    <a:pt x="61393" y="113914"/>
                  </a:cubicBezTo>
                  <a:cubicBezTo>
                    <a:pt x="56291" y="118871"/>
                    <a:pt x="49391" y="121638"/>
                    <a:pt x="41981" y="121638"/>
                  </a:cubicBezTo>
                  <a:cubicBezTo>
                    <a:pt x="41788" y="121638"/>
                    <a:pt x="41595" y="121636"/>
                    <a:pt x="41402" y="121632"/>
                  </a:cubicBezTo>
                  <a:cubicBezTo>
                    <a:pt x="26527" y="121336"/>
                    <a:pt x="14462" y="109005"/>
                    <a:pt x="14491" y="94159"/>
                  </a:cubicBezTo>
                  <a:cubicBezTo>
                    <a:pt x="14491" y="82094"/>
                    <a:pt x="22387" y="71477"/>
                    <a:pt x="33950" y="67988"/>
                  </a:cubicBezTo>
                  <a:lnTo>
                    <a:pt x="33861" y="54473"/>
                  </a:lnTo>
                  <a:cubicBezTo>
                    <a:pt x="25522" y="56070"/>
                    <a:pt x="17360" y="60949"/>
                    <a:pt x="11238" y="68224"/>
                  </a:cubicBezTo>
                  <a:cubicBezTo>
                    <a:pt x="3401" y="77480"/>
                    <a:pt x="1" y="88984"/>
                    <a:pt x="1864" y="99837"/>
                  </a:cubicBezTo>
                  <a:cubicBezTo>
                    <a:pt x="3668" y="109951"/>
                    <a:pt x="8961" y="119148"/>
                    <a:pt x="16857" y="125772"/>
                  </a:cubicBezTo>
                  <a:cubicBezTo>
                    <a:pt x="23901" y="131741"/>
                    <a:pt x="32192" y="134947"/>
                    <a:pt x="40396" y="134947"/>
                  </a:cubicBezTo>
                  <a:cubicBezTo>
                    <a:pt x="41215" y="134947"/>
                    <a:pt x="42034" y="134915"/>
                    <a:pt x="42851" y="134851"/>
                  </a:cubicBezTo>
                  <a:cubicBezTo>
                    <a:pt x="66893" y="133017"/>
                    <a:pt x="82508" y="116634"/>
                    <a:pt x="82596" y="93183"/>
                  </a:cubicBezTo>
                  <a:lnTo>
                    <a:pt x="82626" y="43738"/>
                  </a:lnTo>
                  <a:cubicBezTo>
                    <a:pt x="82626" y="40066"/>
                    <a:pt x="85620" y="37517"/>
                    <a:pt x="88833" y="37517"/>
                  </a:cubicBezTo>
                  <a:cubicBezTo>
                    <a:pt x="90045" y="37517"/>
                    <a:pt x="91289" y="37880"/>
                    <a:pt x="92414" y="38681"/>
                  </a:cubicBezTo>
                  <a:cubicBezTo>
                    <a:pt x="100014" y="44064"/>
                    <a:pt x="111163" y="46104"/>
                    <a:pt x="118083" y="46873"/>
                  </a:cubicBezTo>
                  <a:lnTo>
                    <a:pt x="118083" y="34127"/>
                  </a:lnTo>
                  <a:cubicBezTo>
                    <a:pt x="112405" y="32530"/>
                    <a:pt x="106432" y="30697"/>
                    <a:pt x="101197" y="27503"/>
                  </a:cubicBezTo>
                  <a:cubicBezTo>
                    <a:pt x="91320" y="21441"/>
                    <a:pt x="85228" y="12214"/>
                    <a:pt x="83069" y="30"/>
                  </a:cubicBezTo>
                  <a:lnTo>
                    <a:pt x="8306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568" name="Google Shape;1568;p65"/>
            <p:cNvSpPr/>
            <p:nvPr/>
          </p:nvSpPr>
          <p:spPr>
            <a:xfrm>
              <a:off x="1190625" y="238125"/>
              <a:ext cx="5235075" cy="5235075"/>
            </a:xfrm>
            <a:custGeom>
              <a:avLst/>
              <a:gdLst/>
              <a:ahLst/>
              <a:cxnLst/>
              <a:rect l="l" t="t" r="r" b="b"/>
              <a:pathLst>
                <a:path w="209403" h="209403" extrusionOk="0">
                  <a:moveTo>
                    <a:pt x="108469" y="24836"/>
                  </a:moveTo>
                  <a:cubicBezTo>
                    <a:pt x="108549" y="24836"/>
                    <a:pt x="108628" y="24838"/>
                    <a:pt x="108708" y="24841"/>
                  </a:cubicBezTo>
                  <a:lnTo>
                    <a:pt x="132248" y="24841"/>
                  </a:lnTo>
                  <a:cubicBezTo>
                    <a:pt x="132267" y="24841"/>
                    <a:pt x="132287" y="24841"/>
                    <a:pt x="132306" y="24841"/>
                  </a:cubicBezTo>
                  <a:cubicBezTo>
                    <a:pt x="136154" y="24841"/>
                    <a:pt x="139377" y="27758"/>
                    <a:pt x="139789" y="31583"/>
                  </a:cubicBezTo>
                  <a:cubicBezTo>
                    <a:pt x="140794" y="42082"/>
                    <a:pt x="144993" y="49445"/>
                    <a:pt x="152653" y="54147"/>
                  </a:cubicBezTo>
                  <a:cubicBezTo>
                    <a:pt x="156556" y="56542"/>
                    <a:pt x="161406" y="57991"/>
                    <a:pt x="166463" y="59411"/>
                  </a:cubicBezTo>
                  <a:cubicBezTo>
                    <a:pt x="167557" y="59736"/>
                    <a:pt x="168651" y="59973"/>
                    <a:pt x="169775" y="60150"/>
                  </a:cubicBezTo>
                  <a:cubicBezTo>
                    <a:pt x="173028" y="60357"/>
                    <a:pt x="175512" y="63078"/>
                    <a:pt x="175453" y="66331"/>
                  </a:cubicBezTo>
                  <a:lnTo>
                    <a:pt x="175453" y="90787"/>
                  </a:lnTo>
                  <a:cubicBezTo>
                    <a:pt x="175453" y="92414"/>
                    <a:pt x="174802" y="94011"/>
                    <a:pt x="173620" y="95194"/>
                  </a:cubicBezTo>
                  <a:cubicBezTo>
                    <a:pt x="172462" y="96322"/>
                    <a:pt x="170909" y="96969"/>
                    <a:pt x="169292" y="96969"/>
                  </a:cubicBezTo>
                  <a:cubicBezTo>
                    <a:pt x="169256" y="96969"/>
                    <a:pt x="169220" y="96969"/>
                    <a:pt x="169184" y="96968"/>
                  </a:cubicBezTo>
                  <a:cubicBezTo>
                    <a:pt x="168444" y="96968"/>
                    <a:pt x="154871" y="96702"/>
                    <a:pt x="141888" y="91970"/>
                  </a:cubicBezTo>
                  <a:cubicBezTo>
                    <a:pt x="141720" y="91905"/>
                    <a:pt x="141550" y="91875"/>
                    <a:pt x="141384" y="91875"/>
                  </a:cubicBezTo>
                  <a:cubicBezTo>
                    <a:pt x="140646" y="91875"/>
                    <a:pt x="139996" y="92474"/>
                    <a:pt x="139996" y="93271"/>
                  </a:cubicBezTo>
                  <a:lnTo>
                    <a:pt x="139966" y="130444"/>
                  </a:lnTo>
                  <a:cubicBezTo>
                    <a:pt x="139848" y="160371"/>
                    <a:pt x="119265" y="182077"/>
                    <a:pt x="88776" y="184443"/>
                  </a:cubicBezTo>
                  <a:cubicBezTo>
                    <a:pt x="87653" y="184532"/>
                    <a:pt x="86529" y="184561"/>
                    <a:pt x="85405" y="184561"/>
                  </a:cubicBezTo>
                  <a:cubicBezTo>
                    <a:pt x="61481" y="184561"/>
                    <a:pt x="39095" y="164896"/>
                    <a:pt x="34629" y="139168"/>
                  </a:cubicBezTo>
                  <a:cubicBezTo>
                    <a:pt x="32116" y="124707"/>
                    <a:pt x="36522" y="109507"/>
                    <a:pt x="46724" y="97441"/>
                  </a:cubicBezTo>
                  <a:cubicBezTo>
                    <a:pt x="56803" y="85541"/>
                    <a:pt x="70647" y="78721"/>
                    <a:pt x="84747" y="78721"/>
                  </a:cubicBezTo>
                  <a:cubicBezTo>
                    <a:pt x="84839" y="78721"/>
                    <a:pt x="84930" y="78721"/>
                    <a:pt x="85021" y="78722"/>
                  </a:cubicBezTo>
                  <a:cubicBezTo>
                    <a:pt x="88392" y="78722"/>
                    <a:pt x="91142" y="81472"/>
                    <a:pt x="91172" y="84873"/>
                  </a:cubicBezTo>
                  <a:lnTo>
                    <a:pt x="91349" y="108856"/>
                  </a:lnTo>
                  <a:cubicBezTo>
                    <a:pt x="91349" y="112641"/>
                    <a:pt x="88658" y="116013"/>
                    <a:pt x="84902" y="116545"/>
                  </a:cubicBezTo>
                  <a:cubicBezTo>
                    <a:pt x="77125" y="117580"/>
                    <a:pt x="71447" y="124441"/>
                    <a:pt x="71890" y="132277"/>
                  </a:cubicBezTo>
                  <a:cubicBezTo>
                    <a:pt x="72334" y="140114"/>
                    <a:pt x="78751" y="146295"/>
                    <a:pt x="86618" y="146443"/>
                  </a:cubicBezTo>
                  <a:cubicBezTo>
                    <a:pt x="86736" y="146445"/>
                    <a:pt x="86855" y="146446"/>
                    <a:pt x="86973" y="146446"/>
                  </a:cubicBezTo>
                  <a:cubicBezTo>
                    <a:pt x="91096" y="146446"/>
                    <a:pt x="94919" y="144946"/>
                    <a:pt x="97707" y="142243"/>
                  </a:cubicBezTo>
                  <a:cubicBezTo>
                    <a:pt x="100605" y="139434"/>
                    <a:pt x="102143" y="135619"/>
                    <a:pt x="102173" y="131390"/>
                  </a:cubicBezTo>
                  <a:cubicBezTo>
                    <a:pt x="102380" y="106047"/>
                    <a:pt x="102291" y="31790"/>
                    <a:pt x="102291" y="31051"/>
                  </a:cubicBezTo>
                  <a:cubicBezTo>
                    <a:pt x="102291" y="28419"/>
                    <a:pt x="103917" y="26083"/>
                    <a:pt x="106401" y="25196"/>
                  </a:cubicBezTo>
                  <a:cubicBezTo>
                    <a:pt x="107067" y="24956"/>
                    <a:pt x="107756" y="24836"/>
                    <a:pt x="108469" y="24836"/>
                  </a:cubicBezTo>
                  <a:close/>
                  <a:moveTo>
                    <a:pt x="33831" y="0"/>
                  </a:moveTo>
                  <a:cubicBezTo>
                    <a:pt x="15141" y="0"/>
                    <a:pt x="0" y="15141"/>
                    <a:pt x="0" y="33831"/>
                  </a:cubicBezTo>
                  <a:lnTo>
                    <a:pt x="0" y="175601"/>
                  </a:lnTo>
                  <a:cubicBezTo>
                    <a:pt x="0" y="194261"/>
                    <a:pt x="15141" y="209402"/>
                    <a:pt x="33831" y="209402"/>
                  </a:cubicBezTo>
                  <a:lnTo>
                    <a:pt x="175601" y="209402"/>
                  </a:lnTo>
                  <a:cubicBezTo>
                    <a:pt x="194261" y="209402"/>
                    <a:pt x="209402" y="194261"/>
                    <a:pt x="209402" y="175601"/>
                  </a:cubicBezTo>
                  <a:lnTo>
                    <a:pt x="209402" y="33831"/>
                  </a:lnTo>
                  <a:cubicBezTo>
                    <a:pt x="209402" y="15141"/>
                    <a:pt x="194261" y="0"/>
                    <a:pt x="1756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F1ECFA1-CF80-4A5C-B586-52A330FA8DB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64740" y="3715528"/>
            <a:ext cx="5305860" cy="77190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6599CC"/>
            </a:gs>
            <a:gs pos="47000">
              <a:srgbClr val="B2CAE3"/>
            </a:gs>
            <a:gs pos="100000">
              <a:schemeClr val="lt1"/>
            </a:gs>
          </a:gsLst>
          <a:lin ang="16200038" scaled="0"/>
        </a:gradFill>
        <a:effectLst/>
      </p:bgPr>
    </p:bg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" name="Google Shape;411;p36"/>
          <p:cNvGrpSpPr/>
          <p:nvPr/>
        </p:nvGrpSpPr>
        <p:grpSpPr>
          <a:xfrm>
            <a:off x="612038" y="296476"/>
            <a:ext cx="3499471" cy="3696144"/>
            <a:chOff x="612038" y="296476"/>
            <a:chExt cx="3499471" cy="3696144"/>
          </a:xfrm>
        </p:grpSpPr>
        <p:sp>
          <p:nvSpPr>
            <p:cNvPr id="412" name="Google Shape;412;p36"/>
            <p:cNvSpPr/>
            <p:nvPr/>
          </p:nvSpPr>
          <p:spPr>
            <a:xfrm>
              <a:off x="612038" y="1324085"/>
              <a:ext cx="3498620" cy="2668535"/>
            </a:xfrm>
            <a:custGeom>
              <a:avLst/>
              <a:gdLst/>
              <a:ahLst/>
              <a:cxnLst/>
              <a:rect l="l" t="t" r="r" b="b"/>
              <a:pathLst>
                <a:path w="57385" h="43768" extrusionOk="0">
                  <a:moveTo>
                    <a:pt x="0" y="7864"/>
                  </a:moveTo>
                  <a:lnTo>
                    <a:pt x="28632" y="0"/>
                  </a:lnTo>
                  <a:lnTo>
                    <a:pt x="57385" y="7864"/>
                  </a:lnTo>
                  <a:lnTo>
                    <a:pt x="28686" y="43768"/>
                  </a:lnTo>
                  <a:close/>
                </a:path>
              </a:pathLst>
            </a:custGeom>
            <a:gradFill>
              <a:gsLst>
                <a:gs pos="0">
                  <a:schemeClr val="lt1"/>
                </a:gs>
                <a:gs pos="50000">
                  <a:srgbClr val="FEFAF9">
                    <a:alpha val="10196"/>
                  </a:srgbClr>
                </a:gs>
                <a:gs pos="100000">
                  <a:srgbClr val="FEFAF9">
                    <a:alpha val="0"/>
                  </a:srgbClr>
                </a:gs>
              </a:gsLst>
              <a:lin ang="5400700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413" name="Google Shape;413;p36"/>
            <p:cNvGrpSpPr/>
            <p:nvPr/>
          </p:nvGrpSpPr>
          <p:grpSpPr>
            <a:xfrm>
              <a:off x="614474" y="296476"/>
              <a:ext cx="3497035" cy="1533517"/>
              <a:chOff x="835325" y="1238450"/>
              <a:chExt cx="1433975" cy="628800"/>
            </a:xfrm>
          </p:grpSpPr>
          <p:sp>
            <p:nvSpPr>
              <p:cNvPr id="414" name="Google Shape;414;p36"/>
              <p:cNvSpPr/>
              <p:nvPr/>
            </p:nvSpPr>
            <p:spPr>
              <a:xfrm>
                <a:off x="840375" y="1522075"/>
                <a:ext cx="648600" cy="316925"/>
              </a:xfrm>
              <a:custGeom>
                <a:avLst/>
                <a:gdLst/>
                <a:ahLst/>
                <a:cxnLst/>
                <a:rect l="l" t="t" r="r" b="b"/>
                <a:pathLst>
                  <a:path w="25944" h="12677" extrusionOk="0">
                    <a:moveTo>
                      <a:pt x="25890" y="1"/>
                    </a:moveTo>
                    <a:cubicBezTo>
                      <a:pt x="11144" y="6158"/>
                      <a:pt x="1909" y="9760"/>
                      <a:pt x="538" y="11158"/>
                    </a:cubicBezTo>
                    <a:lnTo>
                      <a:pt x="0" y="12677"/>
                    </a:lnTo>
                    <a:lnTo>
                      <a:pt x="25944" y="3308"/>
                    </a:lnTo>
                    <a:lnTo>
                      <a:pt x="25890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5" name="Google Shape;415;p36"/>
              <p:cNvSpPr/>
              <p:nvPr/>
            </p:nvSpPr>
            <p:spPr>
              <a:xfrm>
                <a:off x="835325" y="1522425"/>
                <a:ext cx="1433975" cy="344825"/>
              </a:xfrm>
              <a:custGeom>
                <a:avLst/>
                <a:gdLst/>
                <a:ahLst/>
                <a:cxnLst/>
                <a:rect l="l" t="t" r="r" b="b"/>
                <a:pathLst>
                  <a:path w="57359" h="13793" extrusionOk="0">
                    <a:moveTo>
                      <a:pt x="30595" y="8025"/>
                    </a:moveTo>
                    <a:cubicBezTo>
                      <a:pt x="30595" y="8025"/>
                      <a:pt x="30514" y="9195"/>
                      <a:pt x="30272" y="10445"/>
                    </a:cubicBezTo>
                    <a:lnTo>
                      <a:pt x="33485" y="11789"/>
                    </a:lnTo>
                    <a:lnTo>
                      <a:pt x="34211" y="12959"/>
                    </a:lnTo>
                    <a:lnTo>
                      <a:pt x="29923" y="12018"/>
                    </a:lnTo>
                    <a:cubicBezTo>
                      <a:pt x="29614" y="12999"/>
                      <a:pt x="29210" y="13792"/>
                      <a:pt x="28659" y="13792"/>
                    </a:cubicBezTo>
                    <a:cubicBezTo>
                      <a:pt x="28108" y="13792"/>
                      <a:pt x="27705" y="12999"/>
                      <a:pt x="27396" y="12018"/>
                    </a:cubicBezTo>
                    <a:lnTo>
                      <a:pt x="23121" y="12959"/>
                    </a:lnTo>
                    <a:lnTo>
                      <a:pt x="23833" y="11789"/>
                    </a:lnTo>
                    <a:lnTo>
                      <a:pt x="27046" y="10445"/>
                    </a:lnTo>
                    <a:cubicBezTo>
                      <a:pt x="26818" y="9168"/>
                      <a:pt x="26724" y="8025"/>
                      <a:pt x="26724" y="8025"/>
                    </a:cubicBezTo>
                    <a:lnTo>
                      <a:pt x="25836" y="8025"/>
                    </a:lnTo>
                    <a:lnTo>
                      <a:pt x="25406" y="9007"/>
                    </a:lnTo>
                    <a:lnTo>
                      <a:pt x="24331" y="9007"/>
                    </a:lnTo>
                    <a:lnTo>
                      <a:pt x="23807" y="8482"/>
                    </a:lnTo>
                    <a:lnTo>
                      <a:pt x="19465" y="8657"/>
                    </a:lnTo>
                    <a:lnTo>
                      <a:pt x="1" y="13375"/>
                    </a:lnTo>
                    <a:lnTo>
                      <a:pt x="229" y="12690"/>
                    </a:lnTo>
                    <a:lnTo>
                      <a:pt x="26172" y="3307"/>
                    </a:lnTo>
                    <a:lnTo>
                      <a:pt x="26119" y="0"/>
                    </a:lnTo>
                    <a:cubicBezTo>
                      <a:pt x="26119" y="0"/>
                      <a:pt x="26455" y="1896"/>
                      <a:pt x="28686" y="1896"/>
                    </a:cubicBezTo>
                    <a:cubicBezTo>
                      <a:pt x="30904" y="1896"/>
                      <a:pt x="31240" y="0"/>
                      <a:pt x="31240" y="0"/>
                    </a:cubicBezTo>
                    <a:lnTo>
                      <a:pt x="31186" y="3307"/>
                    </a:lnTo>
                    <a:lnTo>
                      <a:pt x="57130" y="12690"/>
                    </a:lnTo>
                    <a:lnTo>
                      <a:pt x="57358" y="13375"/>
                    </a:lnTo>
                    <a:lnTo>
                      <a:pt x="37894" y="8657"/>
                    </a:lnTo>
                    <a:lnTo>
                      <a:pt x="33552" y="8482"/>
                    </a:lnTo>
                    <a:lnTo>
                      <a:pt x="33028" y="9007"/>
                    </a:lnTo>
                    <a:lnTo>
                      <a:pt x="31953" y="9007"/>
                    </a:lnTo>
                    <a:lnTo>
                      <a:pt x="31522" y="8025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6" name="Google Shape;416;p36"/>
              <p:cNvSpPr/>
              <p:nvPr/>
            </p:nvSpPr>
            <p:spPr>
              <a:xfrm>
                <a:off x="1304800" y="1557700"/>
                <a:ext cx="76975" cy="205025"/>
              </a:xfrm>
              <a:custGeom>
                <a:avLst/>
                <a:gdLst/>
                <a:ahLst/>
                <a:cxnLst/>
                <a:rect l="l" t="t" r="r" b="b"/>
                <a:pathLst>
                  <a:path w="3079" h="8201" extrusionOk="0">
                    <a:moveTo>
                      <a:pt x="1533" y="8201"/>
                    </a:moveTo>
                    <a:lnTo>
                      <a:pt x="1533" y="8201"/>
                    </a:lnTo>
                    <a:cubicBezTo>
                      <a:pt x="686" y="8201"/>
                      <a:pt x="0" y="7515"/>
                      <a:pt x="0" y="6668"/>
                    </a:cubicBezTo>
                    <a:lnTo>
                      <a:pt x="0" y="1533"/>
                    </a:lnTo>
                    <a:cubicBezTo>
                      <a:pt x="0" y="686"/>
                      <a:pt x="686" y="1"/>
                      <a:pt x="1533" y="1"/>
                    </a:cubicBezTo>
                    <a:lnTo>
                      <a:pt x="1533" y="1"/>
                    </a:lnTo>
                    <a:cubicBezTo>
                      <a:pt x="2366" y="1"/>
                      <a:pt x="3065" y="686"/>
                      <a:pt x="3065" y="1533"/>
                    </a:cubicBezTo>
                    <a:lnTo>
                      <a:pt x="3065" y="6668"/>
                    </a:lnTo>
                    <a:cubicBezTo>
                      <a:pt x="3078" y="7488"/>
                      <a:pt x="2366" y="8201"/>
                      <a:pt x="1533" y="8201"/>
                    </a:cubicBezTo>
                    <a:close/>
                  </a:path>
                </a:pathLst>
              </a:custGeom>
              <a:solidFill>
                <a:srgbClr val="4A6C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7" name="Google Shape;417;p36"/>
              <p:cNvSpPr/>
              <p:nvPr/>
            </p:nvSpPr>
            <p:spPr>
              <a:xfrm>
                <a:off x="1478875" y="1238450"/>
                <a:ext cx="146200" cy="331375"/>
              </a:xfrm>
              <a:custGeom>
                <a:avLst/>
                <a:gdLst/>
                <a:ahLst/>
                <a:cxnLst/>
                <a:rect l="l" t="t" r="r" b="b"/>
                <a:pathLst>
                  <a:path w="5848" h="13255" extrusionOk="0">
                    <a:moveTo>
                      <a:pt x="2914" y="1"/>
                    </a:moveTo>
                    <a:cubicBezTo>
                      <a:pt x="2601" y="1"/>
                      <a:pt x="2292" y="135"/>
                      <a:pt x="2084" y="404"/>
                    </a:cubicBezTo>
                    <a:cubicBezTo>
                      <a:pt x="1210" y="1533"/>
                      <a:pt x="0" y="4356"/>
                      <a:pt x="363" y="11359"/>
                    </a:cubicBezTo>
                    <a:cubicBezTo>
                      <a:pt x="363" y="11359"/>
                      <a:pt x="699" y="13255"/>
                      <a:pt x="2917" y="13255"/>
                    </a:cubicBezTo>
                    <a:cubicBezTo>
                      <a:pt x="5135" y="13255"/>
                      <a:pt x="5471" y="11359"/>
                      <a:pt x="5471" y="11359"/>
                    </a:cubicBezTo>
                    <a:cubicBezTo>
                      <a:pt x="5848" y="4356"/>
                      <a:pt x="4638" y="1533"/>
                      <a:pt x="3764" y="404"/>
                    </a:cubicBezTo>
                    <a:cubicBezTo>
                      <a:pt x="3542" y="135"/>
                      <a:pt x="3226" y="1"/>
                      <a:pt x="2914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8" name="Google Shape;418;p36"/>
              <p:cNvSpPr/>
              <p:nvPr/>
            </p:nvSpPr>
            <p:spPr>
              <a:xfrm>
                <a:off x="1314550" y="1567450"/>
                <a:ext cx="57150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2017" extrusionOk="0">
                    <a:moveTo>
                      <a:pt x="1143" y="1"/>
                    </a:moveTo>
                    <a:cubicBezTo>
                      <a:pt x="1761" y="1"/>
                      <a:pt x="2285" y="444"/>
                      <a:pt x="2285" y="1009"/>
                    </a:cubicBezTo>
                    <a:cubicBezTo>
                      <a:pt x="2285" y="1560"/>
                      <a:pt x="1774" y="2017"/>
                      <a:pt x="1143" y="2017"/>
                    </a:cubicBezTo>
                    <a:cubicBezTo>
                      <a:pt x="524" y="2017"/>
                      <a:pt x="0" y="1560"/>
                      <a:pt x="0" y="1009"/>
                    </a:cubicBezTo>
                    <a:cubicBezTo>
                      <a:pt x="0" y="444"/>
                      <a:pt x="524" y="1"/>
                      <a:pt x="1143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19" name="Google Shape;419;p36"/>
              <p:cNvSpPr/>
              <p:nvPr/>
            </p:nvSpPr>
            <p:spPr>
              <a:xfrm>
                <a:off x="1329325" y="1580225"/>
                <a:ext cx="27575" cy="2455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982" extrusionOk="0">
                    <a:moveTo>
                      <a:pt x="552" y="0"/>
                    </a:moveTo>
                    <a:cubicBezTo>
                      <a:pt x="256" y="0"/>
                      <a:pt x="0" y="229"/>
                      <a:pt x="0" y="498"/>
                    </a:cubicBezTo>
                    <a:cubicBezTo>
                      <a:pt x="0" y="767"/>
                      <a:pt x="256" y="982"/>
                      <a:pt x="552" y="982"/>
                    </a:cubicBezTo>
                    <a:cubicBezTo>
                      <a:pt x="847" y="982"/>
                      <a:pt x="1103" y="767"/>
                      <a:pt x="1103" y="498"/>
                    </a:cubicBezTo>
                    <a:cubicBezTo>
                      <a:pt x="1103" y="229"/>
                      <a:pt x="847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0" name="Google Shape;420;p36"/>
              <p:cNvSpPr/>
              <p:nvPr/>
            </p:nvSpPr>
            <p:spPr>
              <a:xfrm>
                <a:off x="1613950" y="1522075"/>
                <a:ext cx="648625" cy="316925"/>
              </a:xfrm>
              <a:custGeom>
                <a:avLst/>
                <a:gdLst/>
                <a:ahLst/>
                <a:cxnLst/>
                <a:rect l="l" t="t" r="r" b="b"/>
                <a:pathLst>
                  <a:path w="25945" h="12677" extrusionOk="0">
                    <a:moveTo>
                      <a:pt x="55" y="1"/>
                    </a:moveTo>
                    <a:lnTo>
                      <a:pt x="1" y="3308"/>
                    </a:lnTo>
                    <a:lnTo>
                      <a:pt x="25944" y="12677"/>
                    </a:lnTo>
                    <a:lnTo>
                      <a:pt x="25407" y="11158"/>
                    </a:lnTo>
                    <a:cubicBezTo>
                      <a:pt x="24036" y="9760"/>
                      <a:pt x="14814" y="6158"/>
                      <a:pt x="5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1" name="Google Shape;421;p36"/>
              <p:cNvSpPr/>
              <p:nvPr/>
            </p:nvSpPr>
            <p:spPr>
              <a:xfrm>
                <a:off x="1721500" y="1557700"/>
                <a:ext cx="76650" cy="205025"/>
              </a:xfrm>
              <a:custGeom>
                <a:avLst/>
                <a:gdLst/>
                <a:ahLst/>
                <a:cxnLst/>
                <a:rect l="l" t="t" r="r" b="b"/>
                <a:pathLst>
                  <a:path w="3066" h="8201" extrusionOk="0">
                    <a:moveTo>
                      <a:pt x="1533" y="8201"/>
                    </a:moveTo>
                    <a:lnTo>
                      <a:pt x="1533" y="8201"/>
                    </a:lnTo>
                    <a:cubicBezTo>
                      <a:pt x="2380" y="8201"/>
                      <a:pt x="3065" y="7515"/>
                      <a:pt x="3065" y="6668"/>
                    </a:cubicBezTo>
                    <a:lnTo>
                      <a:pt x="3065" y="1533"/>
                    </a:lnTo>
                    <a:cubicBezTo>
                      <a:pt x="3065" y="686"/>
                      <a:pt x="2380" y="1"/>
                      <a:pt x="1533" y="1"/>
                    </a:cubicBezTo>
                    <a:lnTo>
                      <a:pt x="1533" y="1"/>
                    </a:lnTo>
                    <a:cubicBezTo>
                      <a:pt x="699" y="1"/>
                      <a:pt x="0" y="686"/>
                      <a:pt x="0" y="1533"/>
                    </a:cubicBezTo>
                    <a:lnTo>
                      <a:pt x="0" y="6668"/>
                    </a:lnTo>
                    <a:cubicBezTo>
                      <a:pt x="0" y="7488"/>
                      <a:pt x="699" y="8201"/>
                      <a:pt x="1533" y="8201"/>
                    </a:cubicBezTo>
                    <a:close/>
                  </a:path>
                </a:pathLst>
              </a:custGeom>
              <a:solidFill>
                <a:srgbClr val="4A6CA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2" name="Google Shape;422;p36"/>
              <p:cNvSpPr/>
              <p:nvPr/>
            </p:nvSpPr>
            <p:spPr>
              <a:xfrm>
                <a:off x="1731250" y="1567450"/>
                <a:ext cx="57150" cy="50425"/>
              </a:xfrm>
              <a:custGeom>
                <a:avLst/>
                <a:gdLst/>
                <a:ahLst/>
                <a:cxnLst/>
                <a:rect l="l" t="t" r="r" b="b"/>
                <a:pathLst>
                  <a:path w="2286" h="2017" extrusionOk="0">
                    <a:moveTo>
                      <a:pt x="2285" y="1009"/>
                    </a:moveTo>
                    <a:cubicBezTo>
                      <a:pt x="2285" y="1560"/>
                      <a:pt x="1788" y="2017"/>
                      <a:pt x="1143" y="2017"/>
                    </a:cubicBezTo>
                    <a:cubicBezTo>
                      <a:pt x="511" y="2017"/>
                      <a:pt x="0" y="1560"/>
                      <a:pt x="0" y="1009"/>
                    </a:cubicBezTo>
                    <a:cubicBezTo>
                      <a:pt x="0" y="444"/>
                      <a:pt x="511" y="1"/>
                      <a:pt x="1143" y="1"/>
                    </a:cubicBezTo>
                    <a:cubicBezTo>
                      <a:pt x="1788" y="1"/>
                      <a:pt x="2285" y="444"/>
                      <a:pt x="2285" y="1009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3" name="Google Shape;423;p36"/>
              <p:cNvSpPr/>
              <p:nvPr/>
            </p:nvSpPr>
            <p:spPr>
              <a:xfrm>
                <a:off x="1746025" y="1580225"/>
                <a:ext cx="27575" cy="24550"/>
              </a:xfrm>
              <a:custGeom>
                <a:avLst/>
                <a:gdLst/>
                <a:ahLst/>
                <a:cxnLst/>
                <a:rect l="l" t="t" r="r" b="b"/>
                <a:pathLst>
                  <a:path w="1103" h="982" extrusionOk="0">
                    <a:moveTo>
                      <a:pt x="552" y="0"/>
                    </a:moveTo>
                    <a:cubicBezTo>
                      <a:pt x="256" y="0"/>
                      <a:pt x="1" y="229"/>
                      <a:pt x="1" y="498"/>
                    </a:cubicBezTo>
                    <a:cubicBezTo>
                      <a:pt x="1" y="767"/>
                      <a:pt x="256" y="982"/>
                      <a:pt x="552" y="982"/>
                    </a:cubicBezTo>
                    <a:cubicBezTo>
                      <a:pt x="861" y="982"/>
                      <a:pt x="1103" y="767"/>
                      <a:pt x="1103" y="498"/>
                    </a:cubicBezTo>
                    <a:cubicBezTo>
                      <a:pt x="1103" y="229"/>
                      <a:pt x="861" y="0"/>
                      <a:pt x="55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424" name="Google Shape;424;p36"/>
              <p:cNvSpPr/>
              <p:nvPr/>
            </p:nvSpPr>
            <p:spPr>
              <a:xfrm>
                <a:off x="1522550" y="1252225"/>
                <a:ext cx="57825" cy="45075"/>
              </a:xfrm>
              <a:custGeom>
                <a:avLst/>
                <a:gdLst/>
                <a:ahLst/>
                <a:cxnLst/>
                <a:rect l="l" t="t" r="r" b="b"/>
                <a:pathLst>
                  <a:path w="2313" h="1803" extrusionOk="0">
                    <a:moveTo>
                      <a:pt x="1163" y="1"/>
                    </a:moveTo>
                    <a:cubicBezTo>
                      <a:pt x="871" y="1"/>
                      <a:pt x="579" y="135"/>
                      <a:pt x="391" y="404"/>
                    </a:cubicBezTo>
                    <a:cubicBezTo>
                      <a:pt x="162" y="686"/>
                      <a:pt x="1" y="1144"/>
                      <a:pt x="1" y="1802"/>
                    </a:cubicBezTo>
                    <a:cubicBezTo>
                      <a:pt x="1" y="1802"/>
                      <a:pt x="337" y="552"/>
                      <a:pt x="1157" y="552"/>
                    </a:cubicBezTo>
                    <a:cubicBezTo>
                      <a:pt x="1977" y="552"/>
                      <a:pt x="2313" y="1802"/>
                      <a:pt x="2313" y="1802"/>
                    </a:cubicBezTo>
                    <a:cubicBezTo>
                      <a:pt x="2313" y="1130"/>
                      <a:pt x="2151" y="686"/>
                      <a:pt x="1936" y="404"/>
                    </a:cubicBezTo>
                    <a:cubicBezTo>
                      <a:pt x="1748" y="135"/>
                      <a:pt x="1456" y="1"/>
                      <a:pt x="1163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425" name="Google Shape;425;p36"/>
          <p:cNvSpPr/>
          <p:nvPr/>
        </p:nvSpPr>
        <p:spPr>
          <a:xfrm>
            <a:off x="5368450" y="2632550"/>
            <a:ext cx="74400" cy="20379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6" name="Google Shape;426;p36"/>
          <p:cNvSpPr/>
          <p:nvPr/>
        </p:nvSpPr>
        <p:spPr>
          <a:xfrm>
            <a:off x="7762925" y="2632550"/>
            <a:ext cx="74400" cy="2037900"/>
          </a:xfrm>
          <a:prstGeom prst="roundRect">
            <a:avLst>
              <a:gd name="adj" fmla="val 16667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7" name="Google Shape;427;p36"/>
          <p:cNvSpPr/>
          <p:nvPr/>
        </p:nvSpPr>
        <p:spPr>
          <a:xfrm>
            <a:off x="4448400" y="1551446"/>
            <a:ext cx="4241700" cy="2037900"/>
          </a:xfrm>
          <a:prstGeom prst="roundRect">
            <a:avLst>
              <a:gd name="adj" fmla="val 7713"/>
            </a:avLst>
          </a:prstGeom>
          <a:solidFill>
            <a:schemeClr val="accent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28" name="Google Shape;428;p36"/>
          <p:cNvSpPr/>
          <p:nvPr/>
        </p:nvSpPr>
        <p:spPr>
          <a:xfrm>
            <a:off x="4512975" y="1608150"/>
            <a:ext cx="4107300" cy="1927200"/>
          </a:xfrm>
          <a:prstGeom prst="roundRect">
            <a:avLst>
              <a:gd name="adj" fmla="val 7713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29" name="Google Shape;429;p36"/>
          <p:cNvGrpSpPr/>
          <p:nvPr/>
        </p:nvGrpSpPr>
        <p:grpSpPr>
          <a:xfrm>
            <a:off x="1637158" y="2558345"/>
            <a:ext cx="1449237" cy="2153793"/>
            <a:chOff x="1285725" y="3740925"/>
            <a:chExt cx="910725" cy="1353650"/>
          </a:xfrm>
        </p:grpSpPr>
        <p:sp>
          <p:nvSpPr>
            <p:cNvPr id="430" name="Google Shape;430;p36"/>
            <p:cNvSpPr/>
            <p:nvPr/>
          </p:nvSpPr>
          <p:spPr>
            <a:xfrm>
              <a:off x="1360000" y="3752000"/>
              <a:ext cx="359600" cy="411375"/>
            </a:xfrm>
            <a:custGeom>
              <a:avLst/>
              <a:gdLst/>
              <a:ahLst/>
              <a:cxnLst/>
              <a:rect l="l" t="t" r="r" b="b"/>
              <a:pathLst>
                <a:path w="14384" h="16455" extrusionOk="0">
                  <a:moveTo>
                    <a:pt x="10203" y="1305"/>
                  </a:moveTo>
                  <a:cubicBezTo>
                    <a:pt x="10203" y="1305"/>
                    <a:pt x="7528" y="1"/>
                    <a:pt x="6399" y="2918"/>
                  </a:cubicBezTo>
                  <a:cubicBezTo>
                    <a:pt x="5283" y="5862"/>
                    <a:pt x="807" y="5942"/>
                    <a:pt x="484" y="9962"/>
                  </a:cubicBezTo>
                  <a:cubicBezTo>
                    <a:pt x="0" y="16226"/>
                    <a:pt x="11896" y="16454"/>
                    <a:pt x="13147" y="12260"/>
                  </a:cubicBezTo>
                  <a:cubicBezTo>
                    <a:pt x="14383" y="8080"/>
                    <a:pt x="12044" y="8496"/>
                    <a:pt x="12811" y="4907"/>
                  </a:cubicBezTo>
                  <a:cubicBezTo>
                    <a:pt x="13254" y="2689"/>
                    <a:pt x="12448" y="1076"/>
                    <a:pt x="10203" y="1305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1" name="Google Shape;431;p36"/>
            <p:cNvSpPr/>
            <p:nvPr/>
          </p:nvSpPr>
          <p:spPr>
            <a:xfrm>
              <a:off x="1747800" y="3740925"/>
              <a:ext cx="188550" cy="177450"/>
            </a:xfrm>
            <a:custGeom>
              <a:avLst/>
              <a:gdLst/>
              <a:ahLst/>
              <a:cxnLst/>
              <a:rect l="l" t="t" r="r" b="b"/>
              <a:pathLst>
                <a:path w="7542" h="7098" extrusionOk="0">
                  <a:moveTo>
                    <a:pt x="5498" y="1519"/>
                  </a:moveTo>
                  <a:cubicBezTo>
                    <a:pt x="5498" y="1519"/>
                    <a:pt x="2635" y="0"/>
                    <a:pt x="1412" y="1923"/>
                  </a:cubicBezTo>
                  <a:cubicBezTo>
                    <a:pt x="0" y="4140"/>
                    <a:pt x="1694" y="5848"/>
                    <a:pt x="4168" y="5848"/>
                  </a:cubicBezTo>
                  <a:cubicBezTo>
                    <a:pt x="6641" y="5848"/>
                    <a:pt x="6009" y="7098"/>
                    <a:pt x="6009" y="7098"/>
                  </a:cubicBezTo>
                  <a:cubicBezTo>
                    <a:pt x="6009" y="7098"/>
                    <a:pt x="7541" y="6668"/>
                    <a:pt x="7541" y="4719"/>
                  </a:cubicBezTo>
                  <a:cubicBezTo>
                    <a:pt x="7541" y="2756"/>
                    <a:pt x="6869" y="1519"/>
                    <a:pt x="5498" y="15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2" name="Google Shape;432;p36"/>
            <p:cNvSpPr/>
            <p:nvPr/>
          </p:nvSpPr>
          <p:spPr>
            <a:xfrm>
              <a:off x="1785425" y="3808675"/>
              <a:ext cx="156300" cy="241775"/>
            </a:xfrm>
            <a:custGeom>
              <a:avLst/>
              <a:gdLst/>
              <a:ahLst/>
              <a:cxnLst/>
              <a:rect l="l" t="t" r="r" b="b"/>
              <a:pathLst>
                <a:path w="6252" h="9671" extrusionOk="0">
                  <a:moveTo>
                    <a:pt x="1494" y="0"/>
                  </a:moveTo>
                  <a:cubicBezTo>
                    <a:pt x="574" y="0"/>
                    <a:pt x="176" y="467"/>
                    <a:pt x="176" y="1027"/>
                  </a:cubicBezTo>
                  <a:cubicBezTo>
                    <a:pt x="176" y="1027"/>
                    <a:pt x="1" y="1901"/>
                    <a:pt x="176" y="3527"/>
                  </a:cubicBezTo>
                  <a:cubicBezTo>
                    <a:pt x="337" y="5154"/>
                    <a:pt x="1829" y="5329"/>
                    <a:pt x="1829" y="5329"/>
                  </a:cubicBezTo>
                  <a:cubicBezTo>
                    <a:pt x="1829" y="5329"/>
                    <a:pt x="2152" y="6202"/>
                    <a:pt x="1197" y="6565"/>
                  </a:cubicBezTo>
                  <a:cubicBezTo>
                    <a:pt x="1023" y="6633"/>
                    <a:pt x="821" y="6686"/>
                    <a:pt x="619" y="6754"/>
                  </a:cubicBezTo>
                  <a:lnTo>
                    <a:pt x="3617" y="9671"/>
                  </a:lnTo>
                  <a:lnTo>
                    <a:pt x="6252" y="6364"/>
                  </a:lnTo>
                  <a:cubicBezTo>
                    <a:pt x="6010" y="6350"/>
                    <a:pt x="5781" y="6323"/>
                    <a:pt x="5633" y="6229"/>
                  </a:cubicBezTo>
                  <a:cubicBezTo>
                    <a:pt x="4706" y="5813"/>
                    <a:pt x="4612" y="4186"/>
                    <a:pt x="4961" y="3205"/>
                  </a:cubicBezTo>
                  <a:cubicBezTo>
                    <a:pt x="5311" y="2250"/>
                    <a:pt x="5109" y="1592"/>
                    <a:pt x="4518" y="1592"/>
                  </a:cubicBezTo>
                  <a:cubicBezTo>
                    <a:pt x="3940" y="1592"/>
                    <a:pt x="3832" y="2197"/>
                    <a:pt x="3832" y="2197"/>
                  </a:cubicBezTo>
                  <a:cubicBezTo>
                    <a:pt x="3832" y="2197"/>
                    <a:pt x="3267" y="1363"/>
                    <a:pt x="3550" y="503"/>
                  </a:cubicBezTo>
                  <a:cubicBezTo>
                    <a:pt x="2687" y="146"/>
                    <a:pt x="2009" y="0"/>
                    <a:pt x="1494" y="0"/>
                  </a:cubicBezTo>
                  <a:close/>
                </a:path>
              </a:pathLst>
            </a:custGeom>
            <a:solidFill>
              <a:srgbClr val="F29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3" name="Google Shape;433;p36"/>
            <p:cNvSpPr/>
            <p:nvPr/>
          </p:nvSpPr>
          <p:spPr>
            <a:xfrm>
              <a:off x="1632525" y="3965750"/>
              <a:ext cx="563925" cy="376725"/>
            </a:xfrm>
            <a:custGeom>
              <a:avLst/>
              <a:gdLst/>
              <a:ahLst/>
              <a:cxnLst/>
              <a:rect l="l" t="t" r="r" b="b"/>
              <a:pathLst>
                <a:path w="22557" h="15069" extrusionOk="0">
                  <a:moveTo>
                    <a:pt x="17301" y="2258"/>
                  </a:moveTo>
                  <a:cubicBezTo>
                    <a:pt x="15647" y="0"/>
                    <a:pt x="13564" y="175"/>
                    <a:pt x="12368" y="67"/>
                  </a:cubicBezTo>
                  <a:lnTo>
                    <a:pt x="9733" y="3401"/>
                  </a:lnTo>
                  <a:lnTo>
                    <a:pt x="6749" y="471"/>
                  </a:lnTo>
                  <a:cubicBezTo>
                    <a:pt x="5808" y="726"/>
                    <a:pt x="4544" y="1022"/>
                    <a:pt x="3052" y="3172"/>
                  </a:cubicBezTo>
                  <a:cubicBezTo>
                    <a:pt x="1896" y="5122"/>
                    <a:pt x="1" y="9490"/>
                    <a:pt x="1" y="9490"/>
                  </a:cubicBezTo>
                  <a:lnTo>
                    <a:pt x="2730" y="10687"/>
                  </a:lnTo>
                  <a:lnTo>
                    <a:pt x="4773" y="7030"/>
                  </a:lnTo>
                  <a:lnTo>
                    <a:pt x="5687" y="15069"/>
                  </a:lnTo>
                  <a:lnTo>
                    <a:pt x="16104" y="15069"/>
                  </a:lnTo>
                  <a:lnTo>
                    <a:pt x="15715" y="6788"/>
                  </a:lnTo>
                  <a:cubicBezTo>
                    <a:pt x="15715" y="6788"/>
                    <a:pt x="18887" y="13308"/>
                    <a:pt x="20715" y="12434"/>
                  </a:cubicBezTo>
                  <a:cubicBezTo>
                    <a:pt x="22557" y="11601"/>
                    <a:pt x="19277" y="4987"/>
                    <a:pt x="17301" y="225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4" name="Google Shape;434;p36"/>
            <p:cNvSpPr/>
            <p:nvPr/>
          </p:nvSpPr>
          <p:spPr>
            <a:xfrm>
              <a:off x="1744775" y="4343475"/>
              <a:ext cx="304500" cy="751100"/>
            </a:xfrm>
            <a:custGeom>
              <a:avLst/>
              <a:gdLst/>
              <a:ahLst/>
              <a:cxnLst/>
              <a:rect l="l" t="t" r="r" b="b"/>
              <a:pathLst>
                <a:path w="12180" h="30044" extrusionOk="0">
                  <a:moveTo>
                    <a:pt x="1183" y="0"/>
                  </a:moveTo>
                  <a:cubicBezTo>
                    <a:pt x="1183" y="0"/>
                    <a:pt x="0" y="14746"/>
                    <a:pt x="915" y="20123"/>
                  </a:cubicBezTo>
                  <a:cubicBezTo>
                    <a:pt x="1815" y="25500"/>
                    <a:pt x="2796" y="30043"/>
                    <a:pt x="2796" y="30043"/>
                  </a:cubicBezTo>
                  <a:lnTo>
                    <a:pt x="5807" y="30043"/>
                  </a:lnTo>
                  <a:cubicBezTo>
                    <a:pt x="5807" y="30043"/>
                    <a:pt x="3939" y="13456"/>
                    <a:pt x="6103" y="4705"/>
                  </a:cubicBezTo>
                  <a:cubicBezTo>
                    <a:pt x="8456" y="26979"/>
                    <a:pt x="9356" y="30043"/>
                    <a:pt x="9356" y="30043"/>
                  </a:cubicBezTo>
                  <a:lnTo>
                    <a:pt x="12179" y="30043"/>
                  </a:lnTo>
                  <a:lnTo>
                    <a:pt x="11574" y="0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5" name="Google Shape;435;p36"/>
            <p:cNvSpPr/>
            <p:nvPr/>
          </p:nvSpPr>
          <p:spPr>
            <a:xfrm>
              <a:off x="1303200" y="3838625"/>
              <a:ext cx="418750" cy="503850"/>
            </a:xfrm>
            <a:custGeom>
              <a:avLst/>
              <a:gdLst/>
              <a:ahLst/>
              <a:cxnLst/>
              <a:rect l="l" t="t" r="r" b="b"/>
              <a:pathLst>
                <a:path w="16750" h="20154" extrusionOk="0">
                  <a:moveTo>
                    <a:pt x="12039" y="0"/>
                  </a:moveTo>
                  <a:cubicBezTo>
                    <a:pt x="11576" y="0"/>
                    <a:pt x="11129" y="229"/>
                    <a:pt x="10875" y="649"/>
                  </a:cubicBezTo>
                  <a:cubicBezTo>
                    <a:pt x="10700" y="905"/>
                    <a:pt x="10485" y="1120"/>
                    <a:pt x="10203" y="1200"/>
                  </a:cubicBezTo>
                  <a:cubicBezTo>
                    <a:pt x="10059" y="1103"/>
                    <a:pt x="9927" y="1061"/>
                    <a:pt x="9812" y="1061"/>
                  </a:cubicBezTo>
                  <a:cubicBezTo>
                    <a:pt x="9232" y="1061"/>
                    <a:pt x="9068" y="2130"/>
                    <a:pt x="9719" y="2477"/>
                  </a:cubicBezTo>
                  <a:lnTo>
                    <a:pt x="9719" y="2666"/>
                  </a:lnTo>
                  <a:cubicBezTo>
                    <a:pt x="9759" y="4561"/>
                    <a:pt x="8536" y="6255"/>
                    <a:pt x="6708" y="6765"/>
                  </a:cubicBezTo>
                  <a:cubicBezTo>
                    <a:pt x="5525" y="7088"/>
                    <a:pt x="4436" y="8056"/>
                    <a:pt x="4114" y="9440"/>
                  </a:cubicBezTo>
                  <a:cubicBezTo>
                    <a:pt x="820" y="15395"/>
                    <a:pt x="0" y="15718"/>
                    <a:pt x="1197" y="16699"/>
                  </a:cubicBezTo>
                  <a:cubicBezTo>
                    <a:pt x="1370" y="16842"/>
                    <a:pt x="1555" y="16908"/>
                    <a:pt x="1748" y="16908"/>
                  </a:cubicBezTo>
                  <a:cubicBezTo>
                    <a:pt x="3659" y="16908"/>
                    <a:pt x="6385" y="10556"/>
                    <a:pt x="6385" y="10556"/>
                  </a:cubicBezTo>
                  <a:lnTo>
                    <a:pt x="6385" y="10556"/>
                  </a:lnTo>
                  <a:lnTo>
                    <a:pt x="5512" y="20154"/>
                  </a:lnTo>
                  <a:lnTo>
                    <a:pt x="13160" y="20154"/>
                  </a:lnTo>
                  <a:lnTo>
                    <a:pt x="14249" y="15046"/>
                  </a:lnTo>
                  <a:cubicBezTo>
                    <a:pt x="14249" y="15046"/>
                    <a:pt x="16118" y="13661"/>
                    <a:pt x="16749" y="12048"/>
                  </a:cubicBezTo>
                  <a:cubicBezTo>
                    <a:pt x="16749" y="8441"/>
                    <a:pt x="15171" y="6287"/>
                    <a:pt x="13538" y="6287"/>
                  </a:cubicBezTo>
                  <a:cubicBezTo>
                    <a:pt x="13479" y="6287"/>
                    <a:pt x="13421" y="6289"/>
                    <a:pt x="13362" y="6295"/>
                  </a:cubicBezTo>
                  <a:cubicBezTo>
                    <a:pt x="13134" y="6318"/>
                    <a:pt x="12935" y="6331"/>
                    <a:pt x="12763" y="6331"/>
                  </a:cubicBezTo>
                  <a:cubicBezTo>
                    <a:pt x="11657" y="6331"/>
                    <a:pt x="11644" y="5832"/>
                    <a:pt x="11924" y="4668"/>
                  </a:cubicBezTo>
                  <a:lnTo>
                    <a:pt x="11924" y="4668"/>
                  </a:lnTo>
                  <a:cubicBezTo>
                    <a:pt x="12028" y="4700"/>
                    <a:pt x="12138" y="4715"/>
                    <a:pt x="12251" y="4715"/>
                  </a:cubicBezTo>
                  <a:cubicBezTo>
                    <a:pt x="12968" y="4715"/>
                    <a:pt x="13814" y="4095"/>
                    <a:pt x="14209" y="2934"/>
                  </a:cubicBezTo>
                  <a:cubicBezTo>
                    <a:pt x="14639" y="1590"/>
                    <a:pt x="14424" y="595"/>
                    <a:pt x="14424" y="595"/>
                  </a:cubicBezTo>
                  <a:cubicBezTo>
                    <a:pt x="13738" y="528"/>
                    <a:pt x="13066" y="313"/>
                    <a:pt x="12555" y="98"/>
                  </a:cubicBezTo>
                  <a:cubicBezTo>
                    <a:pt x="12387" y="32"/>
                    <a:pt x="12212" y="0"/>
                    <a:pt x="12039" y="0"/>
                  </a:cubicBezTo>
                  <a:close/>
                </a:path>
              </a:pathLst>
            </a:custGeom>
            <a:solidFill>
              <a:srgbClr val="F29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6" name="Google Shape;436;p36"/>
            <p:cNvSpPr/>
            <p:nvPr/>
          </p:nvSpPr>
          <p:spPr>
            <a:xfrm>
              <a:off x="1398650" y="4343475"/>
              <a:ext cx="335400" cy="751100"/>
            </a:xfrm>
            <a:custGeom>
              <a:avLst/>
              <a:gdLst/>
              <a:ahLst/>
              <a:cxnLst/>
              <a:rect l="l" t="t" r="r" b="b"/>
              <a:pathLst>
                <a:path w="13416" h="30044" extrusionOk="0">
                  <a:moveTo>
                    <a:pt x="9342" y="0"/>
                  </a:moveTo>
                  <a:lnTo>
                    <a:pt x="1694" y="0"/>
                  </a:lnTo>
                  <a:cubicBezTo>
                    <a:pt x="1694" y="0"/>
                    <a:pt x="0" y="3361"/>
                    <a:pt x="457" y="10673"/>
                  </a:cubicBezTo>
                  <a:cubicBezTo>
                    <a:pt x="901" y="17999"/>
                    <a:pt x="2366" y="30043"/>
                    <a:pt x="2366" y="30043"/>
                  </a:cubicBezTo>
                  <a:lnTo>
                    <a:pt x="4019" y="30043"/>
                  </a:lnTo>
                  <a:lnTo>
                    <a:pt x="5619" y="3388"/>
                  </a:lnTo>
                  <a:cubicBezTo>
                    <a:pt x="5619" y="3388"/>
                    <a:pt x="9342" y="15754"/>
                    <a:pt x="9342" y="18550"/>
                  </a:cubicBezTo>
                  <a:lnTo>
                    <a:pt x="9342" y="30043"/>
                  </a:lnTo>
                  <a:lnTo>
                    <a:pt x="10942" y="30043"/>
                  </a:lnTo>
                  <a:cubicBezTo>
                    <a:pt x="10942" y="30043"/>
                    <a:pt x="11574" y="25406"/>
                    <a:pt x="12488" y="18833"/>
                  </a:cubicBezTo>
                  <a:cubicBezTo>
                    <a:pt x="13415" y="12246"/>
                    <a:pt x="10996" y="2352"/>
                    <a:pt x="934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7" name="Google Shape;437;p36"/>
            <p:cNvSpPr/>
            <p:nvPr/>
          </p:nvSpPr>
          <p:spPr>
            <a:xfrm>
              <a:off x="1532400" y="3927425"/>
              <a:ext cx="88050" cy="96825"/>
            </a:xfrm>
            <a:custGeom>
              <a:avLst/>
              <a:gdLst/>
              <a:ahLst/>
              <a:cxnLst/>
              <a:rect l="l" t="t" r="r" b="b"/>
              <a:pathLst>
                <a:path w="3522" h="3873" extrusionOk="0">
                  <a:moveTo>
                    <a:pt x="3428" y="3872"/>
                  </a:moveTo>
                  <a:lnTo>
                    <a:pt x="3522" y="2797"/>
                  </a:lnTo>
                  <a:cubicBezTo>
                    <a:pt x="2500" y="2756"/>
                    <a:pt x="2500" y="2259"/>
                    <a:pt x="2769" y="1130"/>
                  </a:cubicBezTo>
                  <a:cubicBezTo>
                    <a:pt x="2769" y="1130"/>
                    <a:pt x="1747" y="982"/>
                    <a:pt x="968" y="1"/>
                  </a:cubicBezTo>
                  <a:cubicBezTo>
                    <a:pt x="0" y="3254"/>
                    <a:pt x="3428" y="3872"/>
                    <a:pt x="3428" y="3872"/>
                  </a:cubicBezTo>
                  <a:close/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8" name="Google Shape;438;p36"/>
            <p:cNvSpPr/>
            <p:nvPr/>
          </p:nvSpPr>
          <p:spPr>
            <a:xfrm>
              <a:off x="1377800" y="3977175"/>
              <a:ext cx="345500" cy="366325"/>
            </a:xfrm>
            <a:custGeom>
              <a:avLst/>
              <a:gdLst/>
              <a:ahLst/>
              <a:cxnLst/>
              <a:rect l="l" t="t" r="r" b="b"/>
              <a:pathLst>
                <a:path w="13820" h="14653" extrusionOk="0">
                  <a:moveTo>
                    <a:pt x="5189" y="498"/>
                  </a:moveTo>
                  <a:cubicBezTo>
                    <a:pt x="5189" y="498"/>
                    <a:pt x="1" y="269"/>
                    <a:pt x="485" y="4234"/>
                  </a:cubicBezTo>
                  <a:cubicBezTo>
                    <a:pt x="1479" y="5216"/>
                    <a:pt x="3321" y="5982"/>
                    <a:pt x="3321" y="5982"/>
                  </a:cubicBezTo>
                  <a:lnTo>
                    <a:pt x="2528" y="14652"/>
                  </a:lnTo>
                  <a:lnTo>
                    <a:pt x="10176" y="14652"/>
                  </a:lnTo>
                  <a:cubicBezTo>
                    <a:pt x="10176" y="14652"/>
                    <a:pt x="12300" y="7944"/>
                    <a:pt x="11655" y="5592"/>
                  </a:cubicBezTo>
                  <a:cubicBezTo>
                    <a:pt x="11655" y="5592"/>
                    <a:pt x="12919" y="4853"/>
                    <a:pt x="13819" y="3925"/>
                  </a:cubicBezTo>
                  <a:cubicBezTo>
                    <a:pt x="13523" y="1344"/>
                    <a:pt x="11373" y="0"/>
                    <a:pt x="9424" y="793"/>
                  </a:cubicBezTo>
                  <a:cubicBezTo>
                    <a:pt x="9114" y="4463"/>
                    <a:pt x="5189" y="4423"/>
                    <a:pt x="5189" y="498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39" name="Google Shape;439;p36"/>
            <p:cNvSpPr/>
            <p:nvPr/>
          </p:nvSpPr>
          <p:spPr>
            <a:xfrm>
              <a:off x="1433250" y="4010425"/>
              <a:ext cx="313575" cy="452375"/>
            </a:xfrm>
            <a:custGeom>
              <a:avLst/>
              <a:gdLst/>
              <a:ahLst/>
              <a:cxnLst/>
              <a:rect l="l" t="t" r="r" b="b"/>
              <a:pathLst>
                <a:path w="12543" h="18095" extrusionOk="0">
                  <a:moveTo>
                    <a:pt x="1" y="1"/>
                  </a:moveTo>
                  <a:lnTo>
                    <a:pt x="1" y="15742"/>
                  </a:lnTo>
                  <a:lnTo>
                    <a:pt x="12542" y="18094"/>
                  </a:lnTo>
                  <a:lnTo>
                    <a:pt x="12542" y="20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0" name="Google Shape;440;p36"/>
            <p:cNvSpPr/>
            <p:nvPr/>
          </p:nvSpPr>
          <p:spPr>
            <a:xfrm>
              <a:off x="1746800" y="4010425"/>
              <a:ext cx="313900" cy="452375"/>
            </a:xfrm>
            <a:custGeom>
              <a:avLst/>
              <a:gdLst/>
              <a:ahLst/>
              <a:cxnLst/>
              <a:rect l="l" t="t" r="r" b="b"/>
              <a:pathLst>
                <a:path w="12556" h="18095" extrusionOk="0">
                  <a:moveTo>
                    <a:pt x="12555" y="1"/>
                  </a:moveTo>
                  <a:lnTo>
                    <a:pt x="0" y="2098"/>
                  </a:lnTo>
                  <a:lnTo>
                    <a:pt x="0" y="18094"/>
                  </a:lnTo>
                  <a:lnTo>
                    <a:pt x="12555" y="15742"/>
                  </a:lnTo>
                  <a:lnTo>
                    <a:pt x="12555" y="1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1" name="Google Shape;441;p36"/>
            <p:cNvSpPr/>
            <p:nvPr/>
          </p:nvSpPr>
          <p:spPr>
            <a:xfrm>
              <a:off x="1458450" y="4033950"/>
              <a:ext cx="288375" cy="353225"/>
            </a:xfrm>
            <a:custGeom>
              <a:avLst/>
              <a:gdLst/>
              <a:ahLst/>
              <a:cxnLst/>
              <a:rect l="l" t="t" r="r" b="b"/>
              <a:pathLst>
                <a:path w="11535" h="14129" extrusionOk="0">
                  <a:moveTo>
                    <a:pt x="1" y="1"/>
                  </a:moveTo>
                  <a:lnTo>
                    <a:pt x="1" y="11897"/>
                  </a:lnTo>
                  <a:lnTo>
                    <a:pt x="11534" y="14129"/>
                  </a:lnTo>
                  <a:lnTo>
                    <a:pt x="11534" y="2219"/>
                  </a:lnTo>
                  <a:close/>
                </a:path>
              </a:pathLst>
            </a:custGeom>
            <a:solidFill>
              <a:srgbClr val="304F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2" name="Google Shape;442;p36"/>
            <p:cNvSpPr/>
            <p:nvPr/>
          </p:nvSpPr>
          <p:spPr>
            <a:xfrm>
              <a:off x="1746800" y="4033950"/>
              <a:ext cx="289025" cy="353225"/>
            </a:xfrm>
            <a:custGeom>
              <a:avLst/>
              <a:gdLst/>
              <a:ahLst/>
              <a:cxnLst/>
              <a:rect l="l" t="t" r="r" b="b"/>
              <a:pathLst>
                <a:path w="11561" h="14129" extrusionOk="0">
                  <a:moveTo>
                    <a:pt x="0" y="2219"/>
                  </a:moveTo>
                  <a:lnTo>
                    <a:pt x="0" y="14129"/>
                  </a:lnTo>
                  <a:lnTo>
                    <a:pt x="11560" y="11897"/>
                  </a:lnTo>
                  <a:lnTo>
                    <a:pt x="11560" y="1"/>
                  </a:lnTo>
                  <a:close/>
                </a:path>
              </a:pathLst>
            </a:custGeom>
            <a:solidFill>
              <a:srgbClr val="304F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3" name="Google Shape;443;p36"/>
            <p:cNvSpPr/>
            <p:nvPr/>
          </p:nvSpPr>
          <p:spPr>
            <a:xfrm>
              <a:off x="1746800" y="4411350"/>
              <a:ext cx="4375" cy="28250"/>
            </a:xfrm>
            <a:custGeom>
              <a:avLst/>
              <a:gdLst/>
              <a:ahLst/>
              <a:cxnLst/>
              <a:rect l="l" t="t" r="r" b="b"/>
              <a:pathLst>
                <a:path w="175" h="1130" extrusionOk="0">
                  <a:moveTo>
                    <a:pt x="0" y="0"/>
                  </a:moveTo>
                  <a:lnTo>
                    <a:pt x="0" y="1130"/>
                  </a:lnTo>
                  <a:lnTo>
                    <a:pt x="175" y="11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EAD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4" name="Google Shape;444;p36"/>
            <p:cNvSpPr/>
            <p:nvPr/>
          </p:nvSpPr>
          <p:spPr>
            <a:xfrm>
              <a:off x="1913800" y="4343800"/>
              <a:ext cx="75975" cy="66575"/>
            </a:xfrm>
            <a:custGeom>
              <a:avLst/>
              <a:gdLst/>
              <a:ahLst/>
              <a:cxnLst/>
              <a:rect l="l" t="t" r="r" b="b"/>
              <a:pathLst>
                <a:path w="3039" h="2663" extrusionOk="0">
                  <a:moveTo>
                    <a:pt x="2515" y="1"/>
                  </a:moveTo>
                  <a:lnTo>
                    <a:pt x="1" y="1183"/>
                  </a:lnTo>
                  <a:lnTo>
                    <a:pt x="28" y="2662"/>
                  </a:lnTo>
                  <a:lnTo>
                    <a:pt x="3039" y="2124"/>
                  </a:lnTo>
                  <a:cubicBezTo>
                    <a:pt x="2837" y="1385"/>
                    <a:pt x="2662" y="673"/>
                    <a:pt x="2515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5" name="Google Shape;445;p36"/>
            <p:cNvSpPr/>
            <p:nvPr/>
          </p:nvSpPr>
          <p:spPr>
            <a:xfrm>
              <a:off x="1815000" y="4377075"/>
              <a:ext cx="88750" cy="50775"/>
            </a:xfrm>
            <a:custGeom>
              <a:avLst/>
              <a:gdLst/>
              <a:ahLst/>
              <a:cxnLst/>
              <a:rect l="l" t="t" r="r" b="b"/>
              <a:pathLst>
                <a:path w="3550" h="2031" extrusionOk="0">
                  <a:moveTo>
                    <a:pt x="3509" y="0"/>
                  </a:moveTo>
                  <a:lnTo>
                    <a:pt x="1" y="968"/>
                  </a:lnTo>
                  <a:lnTo>
                    <a:pt x="1" y="2030"/>
                  </a:lnTo>
                  <a:lnTo>
                    <a:pt x="3550" y="1398"/>
                  </a:lnTo>
                  <a:lnTo>
                    <a:pt x="35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6" name="Google Shape;446;p36"/>
            <p:cNvSpPr/>
            <p:nvPr/>
          </p:nvSpPr>
          <p:spPr>
            <a:xfrm>
              <a:off x="1987750" y="4316290"/>
              <a:ext cx="47725" cy="77650"/>
            </a:xfrm>
            <a:custGeom>
              <a:avLst/>
              <a:gdLst/>
              <a:ahLst/>
              <a:cxnLst/>
              <a:rect l="l" t="t" r="r" b="b"/>
              <a:pathLst>
                <a:path w="1909" h="3106" extrusionOk="0">
                  <a:moveTo>
                    <a:pt x="1909" y="0"/>
                  </a:moveTo>
                  <a:lnTo>
                    <a:pt x="0" y="887"/>
                  </a:lnTo>
                  <a:cubicBezTo>
                    <a:pt x="148" y="1600"/>
                    <a:pt x="336" y="2339"/>
                    <a:pt x="538" y="3105"/>
                  </a:cubicBezTo>
                  <a:lnTo>
                    <a:pt x="1909" y="2877"/>
                  </a:lnTo>
                  <a:lnTo>
                    <a:pt x="190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7" name="Google Shape;447;p36"/>
            <p:cNvSpPr/>
            <p:nvPr/>
          </p:nvSpPr>
          <p:spPr>
            <a:xfrm>
              <a:off x="1964960" y="4174417"/>
              <a:ext cx="69582" cy="80008"/>
            </a:xfrm>
            <a:custGeom>
              <a:avLst/>
              <a:gdLst/>
              <a:ahLst/>
              <a:cxnLst/>
              <a:rect l="l" t="t" r="r" b="b"/>
              <a:pathLst>
                <a:path w="2770" h="3200" extrusionOk="0">
                  <a:moveTo>
                    <a:pt x="2770" y="1"/>
                  </a:moveTo>
                  <a:lnTo>
                    <a:pt x="1" y="807"/>
                  </a:lnTo>
                  <a:cubicBezTo>
                    <a:pt x="55" y="1547"/>
                    <a:pt x="122" y="2340"/>
                    <a:pt x="229" y="3200"/>
                  </a:cubicBezTo>
                  <a:lnTo>
                    <a:pt x="2770" y="1829"/>
                  </a:lnTo>
                  <a:lnTo>
                    <a:pt x="277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8" name="Google Shape;448;p36"/>
            <p:cNvSpPr/>
            <p:nvPr/>
          </p:nvSpPr>
          <p:spPr>
            <a:xfrm>
              <a:off x="1972990" y="4232225"/>
              <a:ext cx="61850" cy="96475"/>
            </a:xfrm>
            <a:custGeom>
              <a:avLst/>
              <a:gdLst/>
              <a:ahLst/>
              <a:cxnLst/>
              <a:rect l="l" t="t" r="r" b="b"/>
              <a:pathLst>
                <a:path w="2474" h="3859" extrusionOk="0">
                  <a:moveTo>
                    <a:pt x="2474" y="1"/>
                  </a:moveTo>
                  <a:lnTo>
                    <a:pt x="1" y="1318"/>
                  </a:lnTo>
                  <a:cubicBezTo>
                    <a:pt x="122" y="2111"/>
                    <a:pt x="269" y="2971"/>
                    <a:pt x="458" y="3859"/>
                  </a:cubicBezTo>
                  <a:lnTo>
                    <a:pt x="2474" y="2931"/>
                  </a:lnTo>
                  <a:lnTo>
                    <a:pt x="2474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49" name="Google Shape;449;p36"/>
            <p:cNvSpPr/>
            <p:nvPr/>
          </p:nvSpPr>
          <p:spPr>
            <a:xfrm>
              <a:off x="1815000" y="4147550"/>
              <a:ext cx="84725" cy="80325"/>
            </a:xfrm>
            <a:custGeom>
              <a:avLst/>
              <a:gdLst/>
              <a:ahLst/>
              <a:cxnLst/>
              <a:rect l="l" t="t" r="r" b="b"/>
              <a:pathLst>
                <a:path w="3389" h="3213" extrusionOk="0">
                  <a:moveTo>
                    <a:pt x="3335" y="0"/>
                  </a:moveTo>
                  <a:lnTo>
                    <a:pt x="1695" y="296"/>
                  </a:lnTo>
                  <a:cubicBezTo>
                    <a:pt x="1600" y="1183"/>
                    <a:pt x="888" y="2003"/>
                    <a:pt x="1" y="2272"/>
                  </a:cubicBezTo>
                  <a:lnTo>
                    <a:pt x="1" y="3213"/>
                  </a:lnTo>
                  <a:lnTo>
                    <a:pt x="3388" y="2245"/>
                  </a:lnTo>
                  <a:lnTo>
                    <a:pt x="333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0" name="Google Shape;450;p36"/>
            <p:cNvSpPr/>
            <p:nvPr/>
          </p:nvSpPr>
          <p:spPr>
            <a:xfrm>
              <a:off x="1746800" y="4355900"/>
              <a:ext cx="57150" cy="83025"/>
            </a:xfrm>
            <a:custGeom>
              <a:avLst/>
              <a:gdLst/>
              <a:ahLst/>
              <a:cxnLst/>
              <a:rect l="l" t="t" r="r" b="b"/>
              <a:pathLst>
                <a:path w="2286" h="3321" extrusionOk="0">
                  <a:moveTo>
                    <a:pt x="2285" y="0"/>
                  </a:moveTo>
                  <a:lnTo>
                    <a:pt x="0" y="1237"/>
                  </a:lnTo>
                  <a:lnTo>
                    <a:pt x="0" y="2218"/>
                  </a:lnTo>
                  <a:lnTo>
                    <a:pt x="175" y="3321"/>
                  </a:lnTo>
                  <a:lnTo>
                    <a:pt x="2285" y="2944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1" name="Google Shape;451;p36"/>
            <p:cNvSpPr/>
            <p:nvPr/>
          </p:nvSpPr>
          <p:spPr>
            <a:xfrm>
              <a:off x="1815004" y="4259484"/>
              <a:ext cx="86075" cy="80011"/>
            </a:xfrm>
            <a:custGeom>
              <a:avLst/>
              <a:gdLst/>
              <a:ahLst/>
              <a:cxnLst/>
              <a:rect l="l" t="t" r="r" b="b"/>
              <a:pathLst>
                <a:path w="3443" h="3146" extrusionOk="0">
                  <a:moveTo>
                    <a:pt x="3429" y="0"/>
                  </a:moveTo>
                  <a:lnTo>
                    <a:pt x="1" y="1345"/>
                  </a:lnTo>
                  <a:lnTo>
                    <a:pt x="1" y="3146"/>
                  </a:lnTo>
                  <a:lnTo>
                    <a:pt x="3442" y="1304"/>
                  </a:lnTo>
                  <a:lnTo>
                    <a:pt x="3429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2" name="Google Shape;452;p36"/>
            <p:cNvSpPr/>
            <p:nvPr/>
          </p:nvSpPr>
          <p:spPr>
            <a:xfrm>
              <a:off x="1746800" y="4074275"/>
              <a:ext cx="57150" cy="84050"/>
            </a:xfrm>
            <a:custGeom>
              <a:avLst/>
              <a:gdLst/>
              <a:ahLst/>
              <a:cxnLst/>
              <a:rect l="l" t="t" r="r" b="b"/>
              <a:pathLst>
                <a:path w="2286" h="3362" extrusionOk="0">
                  <a:moveTo>
                    <a:pt x="2285" y="1"/>
                  </a:moveTo>
                  <a:lnTo>
                    <a:pt x="0" y="404"/>
                  </a:lnTo>
                  <a:lnTo>
                    <a:pt x="0" y="3227"/>
                  </a:lnTo>
                  <a:lnTo>
                    <a:pt x="605" y="3361"/>
                  </a:lnTo>
                  <a:cubicBezTo>
                    <a:pt x="739" y="2501"/>
                    <a:pt x="1438" y="1708"/>
                    <a:pt x="2285" y="1453"/>
                  </a:cubicBezTo>
                  <a:lnTo>
                    <a:pt x="2285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3" name="Google Shape;453;p36"/>
            <p:cNvSpPr/>
            <p:nvPr/>
          </p:nvSpPr>
          <p:spPr>
            <a:xfrm>
              <a:off x="1815000" y="4058150"/>
              <a:ext cx="83375" cy="85725"/>
            </a:xfrm>
            <a:custGeom>
              <a:avLst/>
              <a:gdLst/>
              <a:ahLst/>
              <a:cxnLst/>
              <a:rect l="l" t="t" r="r" b="b"/>
              <a:pathLst>
                <a:path w="3335" h="3429" extrusionOk="0">
                  <a:moveTo>
                    <a:pt x="3281" y="1"/>
                  </a:moveTo>
                  <a:lnTo>
                    <a:pt x="1" y="579"/>
                  </a:lnTo>
                  <a:lnTo>
                    <a:pt x="1" y="2030"/>
                  </a:lnTo>
                  <a:cubicBezTo>
                    <a:pt x="31" y="2029"/>
                    <a:pt x="60" y="2028"/>
                    <a:pt x="90" y="2028"/>
                  </a:cubicBezTo>
                  <a:cubicBezTo>
                    <a:pt x="935" y="2028"/>
                    <a:pt x="1604" y="2584"/>
                    <a:pt x="1695" y="3428"/>
                  </a:cubicBezTo>
                  <a:lnTo>
                    <a:pt x="3335" y="3146"/>
                  </a:lnTo>
                  <a:lnTo>
                    <a:pt x="328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4" name="Google Shape;454;p36"/>
            <p:cNvSpPr/>
            <p:nvPr/>
          </p:nvSpPr>
          <p:spPr>
            <a:xfrm>
              <a:off x="1963915" y="4033950"/>
              <a:ext cx="70925" cy="91100"/>
            </a:xfrm>
            <a:custGeom>
              <a:avLst/>
              <a:gdLst/>
              <a:ahLst/>
              <a:cxnLst/>
              <a:rect l="l" t="t" r="r" b="b"/>
              <a:pathLst>
                <a:path w="2837" h="3644" extrusionOk="0">
                  <a:moveTo>
                    <a:pt x="2837" y="1"/>
                  </a:moveTo>
                  <a:lnTo>
                    <a:pt x="323" y="431"/>
                  </a:lnTo>
                  <a:cubicBezTo>
                    <a:pt x="202" y="982"/>
                    <a:pt x="28" y="2058"/>
                    <a:pt x="1" y="3644"/>
                  </a:cubicBezTo>
                  <a:lnTo>
                    <a:pt x="2837" y="3133"/>
                  </a:lnTo>
                  <a:lnTo>
                    <a:pt x="2837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5" name="Google Shape;455;p36"/>
            <p:cNvSpPr/>
            <p:nvPr/>
          </p:nvSpPr>
          <p:spPr>
            <a:xfrm>
              <a:off x="1907115" y="4047035"/>
              <a:ext cx="53475" cy="87725"/>
            </a:xfrm>
            <a:custGeom>
              <a:avLst/>
              <a:gdLst/>
              <a:ahLst/>
              <a:cxnLst/>
              <a:rect l="l" t="t" r="r" b="b"/>
              <a:pathLst>
                <a:path w="2139" h="3509" extrusionOk="0">
                  <a:moveTo>
                    <a:pt x="2138" y="0"/>
                  </a:moveTo>
                  <a:lnTo>
                    <a:pt x="1" y="377"/>
                  </a:lnTo>
                  <a:lnTo>
                    <a:pt x="68" y="3509"/>
                  </a:lnTo>
                  <a:lnTo>
                    <a:pt x="1816" y="3213"/>
                  </a:lnTo>
                  <a:cubicBezTo>
                    <a:pt x="1842" y="1681"/>
                    <a:pt x="2017" y="605"/>
                    <a:pt x="2138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6" name="Google Shape;456;p36"/>
            <p:cNvSpPr/>
            <p:nvPr/>
          </p:nvSpPr>
          <p:spPr>
            <a:xfrm>
              <a:off x="1815000" y="4213440"/>
              <a:ext cx="85725" cy="68925"/>
            </a:xfrm>
            <a:custGeom>
              <a:avLst/>
              <a:gdLst/>
              <a:ahLst/>
              <a:cxnLst/>
              <a:rect l="l" t="t" r="r" b="b"/>
              <a:pathLst>
                <a:path w="3429" h="2757" extrusionOk="0">
                  <a:moveTo>
                    <a:pt x="3388" y="1"/>
                  </a:moveTo>
                  <a:lnTo>
                    <a:pt x="1" y="996"/>
                  </a:lnTo>
                  <a:lnTo>
                    <a:pt x="1" y="2757"/>
                  </a:lnTo>
                  <a:lnTo>
                    <a:pt x="3429" y="1399"/>
                  </a:lnTo>
                  <a:lnTo>
                    <a:pt x="338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7" name="Google Shape;457;p36"/>
            <p:cNvSpPr/>
            <p:nvPr/>
          </p:nvSpPr>
          <p:spPr>
            <a:xfrm>
              <a:off x="1909450" y="4137475"/>
              <a:ext cx="45050" cy="62850"/>
            </a:xfrm>
            <a:custGeom>
              <a:avLst/>
              <a:gdLst/>
              <a:ahLst/>
              <a:cxnLst/>
              <a:rect l="l" t="t" r="r" b="b"/>
              <a:pathLst>
                <a:path w="1802" h="2514" extrusionOk="0">
                  <a:moveTo>
                    <a:pt x="1748" y="0"/>
                  </a:moveTo>
                  <a:lnTo>
                    <a:pt x="0" y="323"/>
                  </a:lnTo>
                  <a:lnTo>
                    <a:pt x="40" y="2514"/>
                  </a:lnTo>
                  <a:lnTo>
                    <a:pt x="1801" y="2003"/>
                  </a:lnTo>
                  <a:cubicBezTo>
                    <a:pt x="1748" y="1250"/>
                    <a:pt x="1734" y="592"/>
                    <a:pt x="1748" y="0"/>
                  </a:cubicBezTo>
                  <a:close/>
                </a:path>
              </a:pathLst>
            </a:custGeom>
            <a:solidFill>
              <a:srgbClr val="DF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8" name="Google Shape;458;p36"/>
            <p:cNvSpPr/>
            <p:nvPr/>
          </p:nvSpPr>
          <p:spPr>
            <a:xfrm>
              <a:off x="1910775" y="4197950"/>
              <a:ext cx="47075" cy="47075"/>
            </a:xfrm>
            <a:custGeom>
              <a:avLst/>
              <a:gdLst/>
              <a:ahLst/>
              <a:cxnLst/>
              <a:rect l="l" t="t" r="r" b="b"/>
              <a:pathLst>
                <a:path w="1883" h="1883" extrusionOk="0">
                  <a:moveTo>
                    <a:pt x="1775" y="1"/>
                  </a:moveTo>
                  <a:lnTo>
                    <a:pt x="1" y="525"/>
                  </a:lnTo>
                  <a:lnTo>
                    <a:pt x="28" y="1883"/>
                  </a:lnTo>
                  <a:lnTo>
                    <a:pt x="1883" y="1143"/>
                  </a:lnTo>
                  <a:cubicBezTo>
                    <a:pt x="1829" y="740"/>
                    <a:pt x="1802" y="364"/>
                    <a:pt x="1775" y="1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59" name="Google Shape;459;p36"/>
            <p:cNvSpPr/>
            <p:nvPr/>
          </p:nvSpPr>
          <p:spPr>
            <a:xfrm>
              <a:off x="1815000" y="4303800"/>
              <a:ext cx="87750" cy="86750"/>
            </a:xfrm>
            <a:custGeom>
              <a:avLst/>
              <a:gdLst/>
              <a:ahLst/>
              <a:cxnLst/>
              <a:rect l="l" t="t" r="r" b="b"/>
              <a:pathLst>
                <a:path w="3510" h="3470" extrusionOk="0">
                  <a:moveTo>
                    <a:pt x="3456" y="1"/>
                  </a:moveTo>
                  <a:lnTo>
                    <a:pt x="1" y="1869"/>
                  </a:lnTo>
                  <a:lnTo>
                    <a:pt x="1" y="3469"/>
                  </a:lnTo>
                  <a:lnTo>
                    <a:pt x="3509" y="2488"/>
                  </a:lnTo>
                  <a:lnTo>
                    <a:pt x="3456" y="1"/>
                  </a:lnTo>
                  <a:close/>
                </a:path>
              </a:pathLst>
            </a:custGeom>
            <a:solidFill>
              <a:srgbClr val="DF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0" name="Google Shape;460;p36"/>
            <p:cNvSpPr/>
            <p:nvPr/>
          </p:nvSpPr>
          <p:spPr>
            <a:xfrm>
              <a:off x="1772000" y="4119800"/>
              <a:ext cx="74950" cy="75325"/>
            </a:xfrm>
            <a:custGeom>
              <a:avLst/>
              <a:gdLst/>
              <a:ahLst/>
              <a:cxnLst/>
              <a:rect l="l" t="t" r="r" b="b"/>
              <a:pathLst>
                <a:path w="2998" h="3013" extrusionOk="0">
                  <a:moveTo>
                    <a:pt x="1754" y="1"/>
                  </a:moveTo>
                  <a:cubicBezTo>
                    <a:pt x="1673" y="1"/>
                    <a:pt x="1590" y="8"/>
                    <a:pt x="1506" y="22"/>
                  </a:cubicBezTo>
                  <a:cubicBezTo>
                    <a:pt x="672" y="169"/>
                    <a:pt x="0" y="949"/>
                    <a:pt x="0" y="1769"/>
                  </a:cubicBezTo>
                  <a:cubicBezTo>
                    <a:pt x="0" y="2504"/>
                    <a:pt x="541" y="3013"/>
                    <a:pt x="1254" y="3013"/>
                  </a:cubicBezTo>
                  <a:cubicBezTo>
                    <a:pt x="1336" y="3013"/>
                    <a:pt x="1420" y="3006"/>
                    <a:pt x="1506" y="2992"/>
                  </a:cubicBezTo>
                  <a:cubicBezTo>
                    <a:pt x="2326" y="2844"/>
                    <a:pt x="2998" y="2078"/>
                    <a:pt x="2998" y="1245"/>
                  </a:cubicBezTo>
                  <a:cubicBezTo>
                    <a:pt x="2998" y="509"/>
                    <a:pt x="2457" y="1"/>
                    <a:pt x="1754" y="1"/>
                  </a:cubicBez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1" name="Google Shape;461;p36"/>
            <p:cNvSpPr/>
            <p:nvPr/>
          </p:nvSpPr>
          <p:spPr>
            <a:xfrm>
              <a:off x="1747450" y="4167025"/>
              <a:ext cx="56500" cy="80700"/>
            </a:xfrm>
            <a:custGeom>
              <a:avLst/>
              <a:gdLst/>
              <a:ahLst/>
              <a:cxnLst/>
              <a:rect l="l" t="t" r="r" b="b"/>
              <a:pathLst>
                <a:path w="2260" h="3228" extrusionOk="0">
                  <a:moveTo>
                    <a:pt x="1" y="1"/>
                  </a:moveTo>
                  <a:lnTo>
                    <a:pt x="1" y="3227"/>
                  </a:lnTo>
                  <a:lnTo>
                    <a:pt x="2259" y="2555"/>
                  </a:lnTo>
                  <a:lnTo>
                    <a:pt x="2259" y="1560"/>
                  </a:lnTo>
                  <a:cubicBezTo>
                    <a:pt x="2222" y="1562"/>
                    <a:pt x="2185" y="1564"/>
                    <a:pt x="2149" y="1564"/>
                  </a:cubicBezTo>
                  <a:cubicBezTo>
                    <a:pt x="1300" y="1564"/>
                    <a:pt x="630" y="972"/>
                    <a:pt x="566" y="122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2" name="Google Shape;462;p36"/>
            <p:cNvSpPr/>
            <p:nvPr/>
          </p:nvSpPr>
          <p:spPr>
            <a:xfrm>
              <a:off x="1962956" y="4123350"/>
              <a:ext cx="71250" cy="60850"/>
            </a:xfrm>
            <a:custGeom>
              <a:avLst/>
              <a:gdLst/>
              <a:ahLst/>
              <a:cxnLst/>
              <a:rect l="l" t="t" r="r" b="b"/>
              <a:pathLst>
                <a:path w="2850" h="2434" extrusionOk="0">
                  <a:moveTo>
                    <a:pt x="2850" y="0"/>
                  </a:moveTo>
                  <a:lnTo>
                    <a:pt x="0" y="498"/>
                  </a:lnTo>
                  <a:cubicBezTo>
                    <a:pt x="0" y="1076"/>
                    <a:pt x="14" y="1735"/>
                    <a:pt x="41" y="2434"/>
                  </a:cubicBezTo>
                  <a:lnTo>
                    <a:pt x="2850" y="1627"/>
                  </a:lnTo>
                  <a:lnTo>
                    <a:pt x="285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3" name="Google Shape;463;p36"/>
            <p:cNvSpPr/>
            <p:nvPr/>
          </p:nvSpPr>
          <p:spPr>
            <a:xfrm>
              <a:off x="1911450" y="4237275"/>
              <a:ext cx="50100" cy="49425"/>
            </a:xfrm>
            <a:custGeom>
              <a:avLst/>
              <a:gdLst/>
              <a:ahLst/>
              <a:cxnLst/>
              <a:rect l="l" t="t" r="r" b="b"/>
              <a:pathLst>
                <a:path w="2004" h="1977" extrusionOk="0">
                  <a:moveTo>
                    <a:pt x="1883" y="0"/>
                  </a:moveTo>
                  <a:lnTo>
                    <a:pt x="1" y="740"/>
                  </a:lnTo>
                  <a:lnTo>
                    <a:pt x="28" y="1976"/>
                  </a:lnTo>
                  <a:lnTo>
                    <a:pt x="2004" y="914"/>
                  </a:lnTo>
                  <a:cubicBezTo>
                    <a:pt x="1977" y="605"/>
                    <a:pt x="1923" y="296"/>
                    <a:pt x="188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4" name="Google Shape;464;p36"/>
            <p:cNvSpPr/>
            <p:nvPr/>
          </p:nvSpPr>
          <p:spPr>
            <a:xfrm>
              <a:off x="1911718" y="4270593"/>
              <a:ext cx="62525" cy="91104"/>
            </a:xfrm>
            <a:custGeom>
              <a:avLst/>
              <a:gdLst/>
              <a:ahLst/>
              <a:cxnLst/>
              <a:rect l="l" t="t" r="r" b="b"/>
              <a:pathLst>
                <a:path w="2501" h="3630" extrusionOk="0">
                  <a:moveTo>
                    <a:pt x="2043" y="0"/>
                  </a:moveTo>
                  <a:lnTo>
                    <a:pt x="0" y="1075"/>
                  </a:lnTo>
                  <a:lnTo>
                    <a:pt x="54" y="3629"/>
                  </a:lnTo>
                  <a:lnTo>
                    <a:pt x="2500" y="2500"/>
                  </a:lnTo>
                  <a:cubicBezTo>
                    <a:pt x="2312" y="1613"/>
                    <a:pt x="2164" y="766"/>
                    <a:pt x="2043" y="0"/>
                  </a:cubicBez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5" name="Google Shape;465;p36"/>
            <p:cNvSpPr/>
            <p:nvPr/>
          </p:nvSpPr>
          <p:spPr>
            <a:xfrm>
              <a:off x="1746800" y="4241650"/>
              <a:ext cx="57150" cy="133775"/>
            </a:xfrm>
            <a:custGeom>
              <a:avLst/>
              <a:gdLst/>
              <a:ahLst/>
              <a:cxnLst/>
              <a:rect l="l" t="t" r="r" b="b"/>
              <a:pathLst>
                <a:path w="2286" h="5351" extrusionOk="0">
                  <a:moveTo>
                    <a:pt x="2285" y="0"/>
                  </a:moveTo>
                  <a:lnTo>
                    <a:pt x="0" y="659"/>
                  </a:lnTo>
                  <a:lnTo>
                    <a:pt x="0" y="5350"/>
                  </a:lnTo>
                  <a:lnTo>
                    <a:pt x="2285" y="4127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6" name="Google Shape;466;p36"/>
            <p:cNvSpPr/>
            <p:nvPr/>
          </p:nvSpPr>
          <p:spPr>
            <a:xfrm>
              <a:off x="1746450" y="4044725"/>
              <a:ext cx="288375" cy="384800"/>
            </a:xfrm>
            <a:custGeom>
              <a:avLst/>
              <a:gdLst/>
              <a:ahLst/>
              <a:cxnLst/>
              <a:rect l="l" t="t" r="r" b="b"/>
              <a:pathLst>
                <a:path w="11535" h="15392" extrusionOk="0">
                  <a:moveTo>
                    <a:pt x="2791" y="3001"/>
                  </a:moveTo>
                  <a:cubicBezTo>
                    <a:pt x="3487" y="3001"/>
                    <a:pt x="4020" y="3518"/>
                    <a:pt x="4020" y="4248"/>
                  </a:cubicBezTo>
                  <a:cubicBezTo>
                    <a:pt x="4020" y="5081"/>
                    <a:pt x="3348" y="5847"/>
                    <a:pt x="2528" y="5995"/>
                  </a:cubicBezTo>
                  <a:cubicBezTo>
                    <a:pt x="2432" y="6014"/>
                    <a:pt x="2338" y="6023"/>
                    <a:pt x="2246" y="6023"/>
                  </a:cubicBezTo>
                  <a:cubicBezTo>
                    <a:pt x="1548" y="6023"/>
                    <a:pt x="1022" y="5497"/>
                    <a:pt x="1022" y="4772"/>
                  </a:cubicBezTo>
                  <a:cubicBezTo>
                    <a:pt x="1022" y="3952"/>
                    <a:pt x="1694" y="3172"/>
                    <a:pt x="2528" y="3025"/>
                  </a:cubicBezTo>
                  <a:cubicBezTo>
                    <a:pt x="2618" y="3008"/>
                    <a:pt x="2706" y="3001"/>
                    <a:pt x="2791" y="3001"/>
                  </a:cubicBezTo>
                  <a:close/>
                  <a:moveTo>
                    <a:pt x="8268" y="3737"/>
                  </a:moveTo>
                  <a:cubicBezTo>
                    <a:pt x="8268" y="4302"/>
                    <a:pt x="8281" y="4974"/>
                    <a:pt x="8321" y="5713"/>
                  </a:cubicBezTo>
                  <a:lnTo>
                    <a:pt x="6560" y="6224"/>
                  </a:lnTo>
                  <a:lnTo>
                    <a:pt x="6520" y="4033"/>
                  </a:lnTo>
                  <a:lnTo>
                    <a:pt x="8268" y="3737"/>
                  </a:lnTo>
                  <a:close/>
                  <a:moveTo>
                    <a:pt x="6077" y="4100"/>
                  </a:moveTo>
                  <a:lnTo>
                    <a:pt x="6130" y="6331"/>
                  </a:lnTo>
                  <a:lnTo>
                    <a:pt x="2743" y="7313"/>
                  </a:lnTo>
                  <a:lnTo>
                    <a:pt x="2743" y="6385"/>
                  </a:lnTo>
                  <a:cubicBezTo>
                    <a:pt x="3630" y="6130"/>
                    <a:pt x="4342" y="5296"/>
                    <a:pt x="4437" y="4409"/>
                  </a:cubicBezTo>
                  <a:lnTo>
                    <a:pt x="6077" y="4100"/>
                  </a:lnTo>
                  <a:close/>
                  <a:moveTo>
                    <a:pt x="8348" y="6116"/>
                  </a:moveTo>
                  <a:cubicBezTo>
                    <a:pt x="8389" y="6493"/>
                    <a:pt x="8415" y="6856"/>
                    <a:pt x="8456" y="7259"/>
                  </a:cubicBezTo>
                  <a:lnTo>
                    <a:pt x="6601" y="7998"/>
                  </a:lnTo>
                  <a:lnTo>
                    <a:pt x="6574" y="6640"/>
                  </a:lnTo>
                  <a:lnTo>
                    <a:pt x="8348" y="6116"/>
                  </a:lnTo>
                  <a:close/>
                  <a:moveTo>
                    <a:pt x="6130" y="6761"/>
                  </a:moveTo>
                  <a:lnTo>
                    <a:pt x="6171" y="8173"/>
                  </a:lnTo>
                  <a:lnTo>
                    <a:pt x="2743" y="9517"/>
                  </a:lnTo>
                  <a:lnTo>
                    <a:pt x="2743" y="7743"/>
                  </a:lnTo>
                  <a:lnTo>
                    <a:pt x="6130" y="6761"/>
                  </a:lnTo>
                  <a:close/>
                  <a:moveTo>
                    <a:pt x="8483" y="7702"/>
                  </a:moveTo>
                  <a:cubicBezTo>
                    <a:pt x="8523" y="7998"/>
                    <a:pt x="8550" y="8307"/>
                    <a:pt x="8604" y="8616"/>
                  </a:cubicBezTo>
                  <a:lnTo>
                    <a:pt x="6614" y="9678"/>
                  </a:lnTo>
                  <a:lnTo>
                    <a:pt x="6601" y="8442"/>
                  </a:lnTo>
                  <a:lnTo>
                    <a:pt x="8483" y="7702"/>
                  </a:lnTo>
                  <a:close/>
                  <a:moveTo>
                    <a:pt x="6157" y="8603"/>
                  </a:moveTo>
                  <a:lnTo>
                    <a:pt x="6184" y="9920"/>
                  </a:lnTo>
                  <a:lnTo>
                    <a:pt x="2729" y="11762"/>
                  </a:lnTo>
                  <a:lnTo>
                    <a:pt x="2729" y="9961"/>
                  </a:lnTo>
                  <a:lnTo>
                    <a:pt x="6157" y="8603"/>
                  </a:lnTo>
                  <a:close/>
                  <a:moveTo>
                    <a:pt x="8657" y="9047"/>
                  </a:moveTo>
                  <a:cubicBezTo>
                    <a:pt x="8792" y="9826"/>
                    <a:pt x="8940" y="10673"/>
                    <a:pt x="9128" y="11560"/>
                  </a:cubicBezTo>
                  <a:lnTo>
                    <a:pt x="6668" y="12689"/>
                  </a:lnTo>
                  <a:lnTo>
                    <a:pt x="6614" y="10135"/>
                  </a:lnTo>
                  <a:lnTo>
                    <a:pt x="8657" y="9047"/>
                  </a:lnTo>
                  <a:close/>
                  <a:moveTo>
                    <a:pt x="6198" y="10391"/>
                  </a:moveTo>
                  <a:lnTo>
                    <a:pt x="6251" y="12878"/>
                  </a:lnTo>
                  <a:lnTo>
                    <a:pt x="2743" y="13832"/>
                  </a:lnTo>
                  <a:lnTo>
                    <a:pt x="2743" y="12232"/>
                  </a:lnTo>
                  <a:lnTo>
                    <a:pt x="6198" y="10391"/>
                  </a:lnTo>
                  <a:close/>
                  <a:moveTo>
                    <a:pt x="9047" y="0"/>
                  </a:moveTo>
                  <a:lnTo>
                    <a:pt x="8590" y="81"/>
                  </a:lnTo>
                  <a:cubicBezTo>
                    <a:pt x="8469" y="686"/>
                    <a:pt x="8308" y="1748"/>
                    <a:pt x="8268" y="3293"/>
                  </a:cubicBezTo>
                  <a:lnTo>
                    <a:pt x="6507" y="3603"/>
                  </a:lnTo>
                  <a:lnTo>
                    <a:pt x="6439" y="457"/>
                  </a:lnTo>
                  <a:lnTo>
                    <a:pt x="5996" y="538"/>
                  </a:lnTo>
                  <a:lnTo>
                    <a:pt x="6063" y="3683"/>
                  </a:lnTo>
                  <a:lnTo>
                    <a:pt x="4423" y="3965"/>
                  </a:lnTo>
                  <a:cubicBezTo>
                    <a:pt x="4319" y="3121"/>
                    <a:pt x="3663" y="2565"/>
                    <a:pt x="2818" y="2565"/>
                  </a:cubicBezTo>
                  <a:cubicBezTo>
                    <a:pt x="2789" y="2565"/>
                    <a:pt x="2759" y="2566"/>
                    <a:pt x="2729" y="2567"/>
                  </a:cubicBezTo>
                  <a:lnTo>
                    <a:pt x="2729" y="1116"/>
                  </a:lnTo>
                  <a:lnTo>
                    <a:pt x="2286" y="1196"/>
                  </a:lnTo>
                  <a:lnTo>
                    <a:pt x="2286" y="2662"/>
                  </a:lnTo>
                  <a:cubicBezTo>
                    <a:pt x="1426" y="2904"/>
                    <a:pt x="740" y="3683"/>
                    <a:pt x="606" y="4557"/>
                  </a:cubicBezTo>
                  <a:lnTo>
                    <a:pt x="14" y="4422"/>
                  </a:lnTo>
                  <a:lnTo>
                    <a:pt x="14" y="4893"/>
                  </a:lnTo>
                  <a:lnTo>
                    <a:pt x="592" y="5014"/>
                  </a:lnTo>
                  <a:cubicBezTo>
                    <a:pt x="656" y="5869"/>
                    <a:pt x="1313" y="6457"/>
                    <a:pt x="2150" y="6457"/>
                  </a:cubicBezTo>
                  <a:cubicBezTo>
                    <a:pt x="2195" y="6457"/>
                    <a:pt x="2240" y="6456"/>
                    <a:pt x="2286" y="6452"/>
                  </a:cubicBezTo>
                  <a:lnTo>
                    <a:pt x="2286" y="7447"/>
                  </a:lnTo>
                  <a:lnTo>
                    <a:pt x="1" y="8106"/>
                  </a:lnTo>
                  <a:lnTo>
                    <a:pt x="1" y="8536"/>
                  </a:lnTo>
                  <a:lnTo>
                    <a:pt x="2286" y="7877"/>
                  </a:lnTo>
                  <a:lnTo>
                    <a:pt x="2286" y="12004"/>
                  </a:lnTo>
                  <a:lnTo>
                    <a:pt x="1" y="13227"/>
                  </a:lnTo>
                  <a:lnTo>
                    <a:pt x="1" y="13684"/>
                  </a:lnTo>
                  <a:lnTo>
                    <a:pt x="2286" y="12447"/>
                  </a:lnTo>
                  <a:lnTo>
                    <a:pt x="2286" y="15391"/>
                  </a:lnTo>
                  <a:lnTo>
                    <a:pt x="2729" y="15311"/>
                  </a:lnTo>
                  <a:lnTo>
                    <a:pt x="2729" y="14249"/>
                  </a:lnTo>
                  <a:lnTo>
                    <a:pt x="6238" y="13281"/>
                  </a:lnTo>
                  <a:lnTo>
                    <a:pt x="6265" y="14692"/>
                  </a:lnTo>
                  <a:lnTo>
                    <a:pt x="6708" y="14598"/>
                  </a:lnTo>
                  <a:lnTo>
                    <a:pt x="6668" y="13120"/>
                  </a:lnTo>
                  <a:lnTo>
                    <a:pt x="9195" y="11964"/>
                  </a:lnTo>
                  <a:cubicBezTo>
                    <a:pt x="9343" y="12636"/>
                    <a:pt x="9518" y="13348"/>
                    <a:pt x="9719" y="14087"/>
                  </a:cubicBezTo>
                  <a:lnTo>
                    <a:pt x="10163" y="13993"/>
                  </a:lnTo>
                  <a:cubicBezTo>
                    <a:pt x="9961" y="13227"/>
                    <a:pt x="9787" y="12488"/>
                    <a:pt x="9612" y="11762"/>
                  </a:cubicBezTo>
                  <a:lnTo>
                    <a:pt x="11534" y="10875"/>
                  </a:lnTo>
                  <a:lnTo>
                    <a:pt x="11534" y="10418"/>
                  </a:lnTo>
                  <a:lnTo>
                    <a:pt x="9518" y="11345"/>
                  </a:lnTo>
                  <a:cubicBezTo>
                    <a:pt x="9330" y="10458"/>
                    <a:pt x="9182" y="9598"/>
                    <a:pt x="9061" y="8805"/>
                  </a:cubicBezTo>
                  <a:lnTo>
                    <a:pt x="11534" y="7474"/>
                  </a:lnTo>
                  <a:lnTo>
                    <a:pt x="11534" y="7030"/>
                  </a:lnTo>
                  <a:lnTo>
                    <a:pt x="8993" y="8388"/>
                  </a:lnTo>
                  <a:cubicBezTo>
                    <a:pt x="8872" y="7528"/>
                    <a:pt x="8792" y="6735"/>
                    <a:pt x="8738" y="5995"/>
                  </a:cubicBezTo>
                  <a:lnTo>
                    <a:pt x="11507" y="5189"/>
                  </a:lnTo>
                  <a:lnTo>
                    <a:pt x="11507" y="4759"/>
                  </a:lnTo>
                  <a:lnTo>
                    <a:pt x="8711" y="5565"/>
                  </a:lnTo>
                  <a:cubicBezTo>
                    <a:pt x="8671" y="4853"/>
                    <a:pt x="8657" y="4221"/>
                    <a:pt x="8657" y="3629"/>
                  </a:cubicBezTo>
                  <a:lnTo>
                    <a:pt x="11507" y="3132"/>
                  </a:lnTo>
                  <a:lnTo>
                    <a:pt x="11507" y="2688"/>
                  </a:lnTo>
                  <a:lnTo>
                    <a:pt x="8671" y="3199"/>
                  </a:lnTo>
                  <a:cubicBezTo>
                    <a:pt x="8752" y="1627"/>
                    <a:pt x="8926" y="551"/>
                    <a:pt x="9047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7" name="Google Shape;467;p36"/>
            <p:cNvSpPr/>
            <p:nvPr/>
          </p:nvSpPr>
          <p:spPr>
            <a:xfrm>
              <a:off x="1689325" y="4389500"/>
              <a:ext cx="50775" cy="48750"/>
            </a:xfrm>
            <a:custGeom>
              <a:avLst/>
              <a:gdLst/>
              <a:ahLst/>
              <a:cxnLst/>
              <a:rect l="l" t="t" r="r" b="b"/>
              <a:pathLst>
                <a:path w="2031" h="1950" extrusionOk="0">
                  <a:moveTo>
                    <a:pt x="1748" y="1"/>
                  </a:moveTo>
                  <a:lnTo>
                    <a:pt x="1" y="377"/>
                  </a:lnTo>
                  <a:lnTo>
                    <a:pt x="350" y="1654"/>
                  </a:lnTo>
                  <a:lnTo>
                    <a:pt x="2030" y="1950"/>
                  </a:lnTo>
                  <a:lnTo>
                    <a:pt x="174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8" name="Google Shape;468;p36"/>
            <p:cNvSpPr/>
            <p:nvPr/>
          </p:nvSpPr>
          <p:spPr>
            <a:xfrm>
              <a:off x="1698725" y="4075975"/>
              <a:ext cx="48100" cy="79325"/>
            </a:xfrm>
            <a:custGeom>
              <a:avLst/>
              <a:gdLst/>
              <a:ahLst/>
              <a:cxnLst/>
              <a:rect l="l" t="t" r="r" b="b"/>
              <a:pathLst>
                <a:path w="1924" h="3173" extrusionOk="0">
                  <a:moveTo>
                    <a:pt x="1" y="0"/>
                  </a:moveTo>
                  <a:lnTo>
                    <a:pt x="310" y="2245"/>
                  </a:lnTo>
                  <a:lnTo>
                    <a:pt x="1923" y="3172"/>
                  </a:lnTo>
                  <a:lnTo>
                    <a:pt x="1923" y="35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69" name="Google Shape;469;p36"/>
            <p:cNvSpPr/>
            <p:nvPr/>
          </p:nvSpPr>
          <p:spPr>
            <a:xfrm>
              <a:off x="1607000" y="4061525"/>
              <a:ext cx="83350" cy="30250"/>
            </a:xfrm>
            <a:custGeom>
              <a:avLst/>
              <a:gdLst/>
              <a:ahLst/>
              <a:cxnLst/>
              <a:rect l="l" t="t" r="r" b="b"/>
              <a:pathLst>
                <a:path w="3334" h="1210" extrusionOk="0">
                  <a:moveTo>
                    <a:pt x="484" y="0"/>
                  </a:moveTo>
                  <a:cubicBezTo>
                    <a:pt x="350" y="215"/>
                    <a:pt x="188" y="511"/>
                    <a:pt x="0" y="820"/>
                  </a:cubicBezTo>
                  <a:lnTo>
                    <a:pt x="3334" y="1210"/>
                  </a:lnTo>
                  <a:lnTo>
                    <a:pt x="3226" y="484"/>
                  </a:lnTo>
                  <a:lnTo>
                    <a:pt x="484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0" name="Google Shape;470;p36"/>
            <p:cNvSpPr/>
            <p:nvPr/>
          </p:nvSpPr>
          <p:spPr>
            <a:xfrm>
              <a:off x="1640250" y="4400925"/>
              <a:ext cx="46075" cy="27925"/>
            </a:xfrm>
            <a:custGeom>
              <a:avLst/>
              <a:gdLst/>
              <a:ahLst/>
              <a:cxnLst/>
              <a:rect l="l" t="t" r="r" b="b"/>
              <a:pathLst>
                <a:path w="1843" h="1117" extrusionOk="0">
                  <a:moveTo>
                    <a:pt x="1547" y="1"/>
                  </a:moveTo>
                  <a:lnTo>
                    <a:pt x="1" y="337"/>
                  </a:lnTo>
                  <a:cubicBezTo>
                    <a:pt x="122" y="538"/>
                    <a:pt x="216" y="713"/>
                    <a:pt x="283" y="848"/>
                  </a:cubicBezTo>
                  <a:lnTo>
                    <a:pt x="1843" y="1116"/>
                  </a:lnTo>
                  <a:lnTo>
                    <a:pt x="1843" y="1116"/>
                  </a:lnTo>
                  <a:lnTo>
                    <a:pt x="1547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1" name="Google Shape;471;p36"/>
            <p:cNvSpPr/>
            <p:nvPr/>
          </p:nvSpPr>
          <p:spPr>
            <a:xfrm>
              <a:off x="1458450" y="4033950"/>
              <a:ext cx="175775" cy="385825"/>
            </a:xfrm>
            <a:custGeom>
              <a:avLst/>
              <a:gdLst/>
              <a:ahLst/>
              <a:cxnLst/>
              <a:rect l="l" t="t" r="r" b="b"/>
              <a:pathLst>
                <a:path w="7031" h="15433" extrusionOk="0">
                  <a:moveTo>
                    <a:pt x="1" y="1"/>
                  </a:moveTo>
                  <a:lnTo>
                    <a:pt x="1" y="14196"/>
                  </a:lnTo>
                  <a:lnTo>
                    <a:pt x="7031" y="15432"/>
                  </a:lnTo>
                  <a:cubicBezTo>
                    <a:pt x="6090" y="13806"/>
                    <a:pt x="3375" y="8900"/>
                    <a:pt x="3657" y="6534"/>
                  </a:cubicBezTo>
                  <a:cubicBezTo>
                    <a:pt x="3899" y="4544"/>
                    <a:pt x="5176" y="2246"/>
                    <a:pt x="5915" y="1036"/>
                  </a:cubicBez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2" name="Google Shape;472;p36"/>
            <p:cNvSpPr/>
            <p:nvPr/>
          </p:nvSpPr>
          <p:spPr>
            <a:xfrm>
              <a:off x="1708189" y="4144847"/>
              <a:ext cx="39262" cy="102525"/>
            </a:xfrm>
            <a:custGeom>
              <a:avLst/>
              <a:gdLst/>
              <a:ahLst/>
              <a:cxnLst/>
              <a:rect l="l" t="t" r="r" b="b"/>
              <a:pathLst>
                <a:path w="1520" h="4101" extrusionOk="0">
                  <a:moveTo>
                    <a:pt x="0" y="1"/>
                  </a:moveTo>
                  <a:lnTo>
                    <a:pt x="565" y="4047"/>
                  </a:lnTo>
                  <a:lnTo>
                    <a:pt x="1519" y="4101"/>
                  </a:lnTo>
                  <a:lnTo>
                    <a:pt x="1519" y="8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3" name="Google Shape;473;p36"/>
            <p:cNvSpPr/>
            <p:nvPr/>
          </p:nvSpPr>
          <p:spPr>
            <a:xfrm>
              <a:off x="1633200" y="4141825"/>
              <a:ext cx="79350" cy="103875"/>
            </a:xfrm>
            <a:custGeom>
              <a:avLst/>
              <a:gdLst/>
              <a:ahLst/>
              <a:cxnLst/>
              <a:rect l="l" t="t" r="r" b="b"/>
              <a:pathLst>
                <a:path w="3174" h="4155" extrusionOk="0">
                  <a:moveTo>
                    <a:pt x="2568" y="1"/>
                  </a:moveTo>
                  <a:lnTo>
                    <a:pt x="1" y="418"/>
                  </a:lnTo>
                  <a:lnTo>
                    <a:pt x="579" y="4033"/>
                  </a:lnTo>
                  <a:lnTo>
                    <a:pt x="3173" y="4154"/>
                  </a:lnTo>
                  <a:lnTo>
                    <a:pt x="256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4" name="Google Shape;474;p36"/>
            <p:cNvSpPr/>
            <p:nvPr/>
          </p:nvSpPr>
          <p:spPr>
            <a:xfrm>
              <a:off x="1573016" y="4092776"/>
              <a:ext cx="123062" cy="57819"/>
            </a:xfrm>
            <a:custGeom>
              <a:avLst/>
              <a:gdLst/>
              <a:ahLst/>
              <a:cxnLst/>
              <a:rect l="l" t="t" r="r" b="b"/>
              <a:pathLst>
                <a:path w="4867" h="2313" extrusionOk="0">
                  <a:moveTo>
                    <a:pt x="1076" y="0"/>
                  </a:moveTo>
                  <a:cubicBezTo>
                    <a:pt x="699" y="672"/>
                    <a:pt x="296" y="1479"/>
                    <a:pt x="0" y="2312"/>
                  </a:cubicBezTo>
                  <a:lnTo>
                    <a:pt x="4866" y="1519"/>
                  </a:lnTo>
                  <a:lnTo>
                    <a:pt x="4705" y="417"/>
                  </a:lnTo>
                  <a:lnTo>
                    <a:pt x="1076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5" name="Google Shape;475;p36"/>
            <p:cNvSpPr/>
            <p:nvPr/>
          </p:nvSpPr>
          <p:spPr>
            <a:xfrm>
              <a:off x="1559600" y="4153925"/>
              <a:ext cx="77650" cy="88750"/>
            </a:xfrm>
            <a:custGeom>
              <a:avLst/>
              <a:gdLst/>
              <a:ahLst/>
              <a:cxnLst/>
              <a:rect l="l" t="t" r="r" b="b"/>
              <a:pathLst>
                <a:path w="3106" h="3550" extrusionOk="0">
                  <a:moveTo>
                    <a:pt x="2515" y="1"/>
                  </a:moveTo>
                  <a:lnTo>
                    <a:pt x="404" y="350"/>
                  </a:lnTo>
                  <a:cubicBezTo>
                    <a:pt x="229" y="861"/>
                    <a:pt x="122" y="1385"/>
                    <a:pt x="55" y="1869"/>
                  </a:cubicBezTo>
                  <a:cubicBezTo>
                    <a:pt x="1" y="2299"/>
                    <a:pt x="68" y="2837"/>
                    <a:pt x="202" y="3428"/>
                  </a:cubicBezTo>
                  <a:lnTo>
                    <a:pt x="3106" y="3549"/>
                  </a:lnTo>
                  <a:lnTo>
                    <a:pt x="2515" y="1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6" name="Google Shape;476;p36"/>
            <p:cNvSpPr/>
            <p:nvPr/>
          </p:nvSpPr>
          <p:spPr>
            <a:xfrm>
              <a:off x="1724600" y="4256775"/>
              <a:ext cx="22225" cy="119300"/>
            </a:xfrm>
            <a:custGeom>
              <a:avLst/>
              <a:gdLst/>
              <a:ahLst/>
              <a:cxnLst/>
              <a:rect l="l" t="t" r="r" b="b"/>
              <a:pathLst>
                <a:path w="889" h="4772" extrusionOk="0">
                  <a:moveTo>
                    <a:pt x="1" y="0"/>
                  </a:moveTo>
                  <a:lnTo>
                    <a:pt x="686" y="4772"/>
                  </a:lnTo>
                  <a:lnTo>
                    <a:pt x="888" y="4745"/>
                  </a:lnTo>
                  <a:lnTo>
                    <a:pt x="888" y="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2"/>
            </a:solidFill>
            <a:ln w="9525" cap="flat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7" name="Google Shape;477;p36"/>
            <p:cNvSpPr/>
            <p:nvPr/>
          </p:nvSpPr>
          <p:spPr>
            <a:xfrm>
              <a:off x="1669089" y="4310518"/>
              <a:ext cx="62530" cy="77333"/>
            </a:xfrm>
            <a:custGeom>
              <a:avLst/>
              <a:gdLst/>
              <a:ahLst/>
              <a:cxnLst/>
              <a:rect l="l" t="t" r="r" b="b"/>
              <a:pathLst>
                <a:path w="2488" h="3093" extrusionOk="0">
                  <a:moveTo>
                    <a:pt x="2098" y="1"/>
                  </a:moveTo>
                  <a:lnTo>
                    <a:pt x="1" y="525"/>
                  </a:lnTo>
                  <a:lnTo>
                    <a:pt x="687" y="3092"/>
                  </a:lnTo>
                  <a:lnTo>
                    <a:pt x="2488" y="2716"/>
                  </a:lnTo>
                  <a:lnTo>
                    <a:pt x="2098" y="1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8" name="Google Shape;478;p36"/>
            <p:cNvSpPr/>
            <p:nvPr/>
          </p:nvSpPr>
          <p:spPr>
            <a:xfrm>
              <a:off x="1649976" y="4254075"/>
              <a:ext cx="69575" cy="58825"/>
            </a:xfrm>
            <a:custGeom>
              <a:avLst/>
              <a:gdLst/>
              <a:ahLst/>
              <a:cxnLst/>
              <a:rect l="l" t="t" r="r" b="b"/>
              <a:pathLst>
                <a:path w="2783" h="2353" extrusionOk="0">
                  <a:moveTo>
                    <a:pt x="0" y="0"/>
                  </a:moveTo>
                  <a:lnTo>
                    <a:pt x="619" y="2353"/>
                  </a:lnTo>
                  <a:lnTo>
                    <a:pt x="2783" y="1815"/>
                  </a:lnTo>
                  <a:lnTo>
                    <a:pt x="2541" y="9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79" name="Google Shape;479;p36"/>
            <p:cNvSpPr/>
            <p:nvPr/>
          </p:nvSpPr>
          <p:spPr>
            <a:xfrm>
              <a:off x="1567675" y="4250725"/>
              <a:ext cx="88400" cy="78975"/>
            </a:xfrm>
            <a:custGeom>
              <a:avLst/>
              <a:gdLst/>
              <a:ahLst/>
              <a:cxnLst/>
              <a:rect l="l" t="t" r="r" b="b"/>
              <a:pathLst>
                <a:path w="3536" h="3159" extrusionOk="0">
                  <a:moveTo>
                    <a:pt x="0" y="0"/>
                  </a:moveTo>
                  <a:lnTo>
                    <a:pt x="0" y="0"/>
                  </a:lnTo>
                  <a:cubicBezTo>
                    <a:pt x="283" y="981"/>
                    <a:pt x="740" y="2110"/>
                    <a:pt x="1237" y="3159"/>
                  </a:cubicBezTo>
                  <a:lnTo>
                    <a:pt x="3536" y="2581"/>
                  </a:lnTo>
                  <a:lnTo>
                    <a:pt x="2864" y="1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0" name="Google Shape;480;p36"/>
            <p:cNvSpPr/>
            <p:nvPr/>
          </p:nvSpPr>
          <p:spPr>
            <a:xfrm>
              <a:off x="1603300" y="4326040"/>
              <a:ext cx="72950" cy="72600"/>
            </a:xfrm>
            <a:custGeom>
              <a:avLst/>
              <a:gdLst/>
              <a:ahLst/>
              <a:cxnLst/>
              <a:rect l="l" t="t" r="r" b="b"/>
              <a:pathLst>
                <a:path w="2918" h="2904" extrusionOk="0">
                  <a:moveTo>
                    <a:pt x="2232" y="0"/>
                  </a:moveTo>
                  <a:lnTo>
                    <a:pt x="0" y="538"/>
                  </a:lnTo>
                  <a:cubicBezTo>
                    <a:pt x="430" y="1438"/>
                    <a:pt x="887" y="2272"/>
                    <a:pt x="1237" y="2904"/>
                  </a:cubicBezTo>
                  <a:lnTo>
                    <a:pt x="2917" y="2554"/>
                  </a:lnTo>
                  <a:lnTo>
                    <a:pt x="2232" y="0"/>
                  </a:lnTo>
                  <a:close/>
                </a:path>
              </a:pathLst>
            </a:custGeom>
            <a:solidFill>
              <a:schemeClr val="accent5"/>
            </a:solidFill>
            <a:ln w="9525" cap="flat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1" name="Google Shape;481;p36"/>
            <p:cNvSpPr/>
            <p:nvPr/>
          </p:nvSpPr>
          <p:spPr>
            <a:xfrm>
              <a:off x="1542800" y="4059175"/>
              <a:ext cx="204025" cy="379750"/>
            </a:xfrm>
            <a:custGeom>
              <a:avLst/>
              <a:gdLst/>
              <a:ahLst/>
              <a:cxnLst/>
              <a:rect l="l" t="t" r="r" b="b"/>
              <a:pathLst>
                <a:path w="8161" h="15190" extrusionOk="0">
                  <a:moveTo>
                    <a:pt x="2313" y="1344"/>
                  </a:moveTo>
                  <a:lnTo>
                    <a:pt x="5942" y="1761"/>
                  </a:lnTo>
                  <a:lnTo>
                    <a:pt x="6103" y="2850"/>
                  </a:lnTo>
                  <a:lnTo>
                    <a:pt x="1224" y="3643"/>
                  </a:lnTo>
                  <a:cubicBezTo>
                    <a:pt x="1547" y="2823"/>
                    <a:pt x="1950" y="2016"/>
                    <a:pt x="2313" y="1344"/>
                  </a:cubicBezTo>
                  <a:close/>
                  <a:moveTo>
                    <a:pt x="3187" y="3777"/>
                  </a:moveTo>
                  <a:lnTo>
                    <a:pt x="3765" y="7326"/>
                  </a:lnTo>
                  <a:lnTo>
                    <a:pt x="861" y="7205"/>
                  </a:lnTo>
                  <a:cubicBezTo>
                    <a:pt x="727" y="6614"/>
                    <a:pt x="673" y="6076"/>
                    <a:pt x="727" y="5646"/>
                  </a:cubicBezTo>
                  <a:cubicBezTo>
                    <a:pt x="767" y="5148"/>
                    <a:pt x="901" y="4651"/>
                    <a:pt x="1076" y="4127"/>
                  </a:cubicBezTo>
                  <a:lnTo>
                    <a:pt x="3187" y="3777"/>
                  </a:lnTo>
                  <a:close/>
                  <a:moveTo>
                    <a:pt x="6184" y="3307"/>
                  </a:moveTo>
                  <a:lnTo>
                    <a:pt x="6789" y="7460"/>
                  </a:lnTo>
                  <a:lnTo>
                    <a:pt x="4195" y="7353"/>
                  </a:lnTo>
                  <a:lnTo>
                    <a:pt x="3617" y="3724"/>
                  </a:lnTo>
                  <a:lnTo>
                    <a:pt x="6184" y="3307"/>
                  </a:lnTo>
                  <a:close/>
                  <a:moveTo>
                    <a:pt x="4289" y="7796"/>
                  </a:moveTo>
                  <a:lnTo>
                    <a:pt x="6829" y="7891"/>
                  </a:lnTo>
                  <a:lnTo>
                    <a:pt x="7085" y="9611"/>
                  </a:lnTo>
                  <a:lnTo>
                    <a:pt x="4921" y="10149"/>
                  </a:lnTo>
                  <a:lnTo>
                    <a:pt x="4289" y="7796"/>
                  </a:lnTo>
                  <a:close/>
                  <a:moveTo>
                    <a:pt x="995" y="7662"/>
                  </a:moveTo>
                  <a:lnTo>
                    <a:pt x="3859" y="7770"/>
                  </a:lnTo>
                  <a:lnTo>
                    <a:pt x="4531" y="10243"/>
                  </a:lnTo>
                  <a:lnTo>
                    <a:pt x="2232" y="10808"/>
                  </a:lnTo>
                  <a:cubicBezTo>
                    <a:pt x="1735" y="9772"/>
                    <a:pt x="1264" y="8643"/>
                    <a:pt x="995" y="7662"/>
                  </a:cubicBezTo>
                  <a:close/>
                  <a:moveTo>
                    <a:pt x="7179" y="10055"/>
                  </a:moveTo>
                  <a:lnTo>
                    <a:pt x="7555" y="12770"/>
                  </a:lnTo>
                  <a:lnTo>
                    <a:pt x="5741" y="13146"/>
                  </a:lnTo>
                  <a:lnTo>
                    <a:pt x="5055" y="10579"/>
                  </a:lnTo>
                  <a:lnTo>
                    <a:pt x="7179" y="10055"/>
                  </a:lnTo>
                  <a:close/>
                  <a:moveTo>
                    <a:pt x="4638" y="10673"/>
                  </a:moveTo>
                  <a:lnTo>
                    <a:pt x="5324" y="13227"/>
                  </a:lnTo>
                  <a:lnTo>
                    <a:pt x="3657" y="13604"/>
                  </a:lnTo>
                  <a:cubicBezTo>
                    <a:pt x="3307" y="12985"/>
                    <a:pt x="2850" y="12138"/>
                    <a:pt x="2420" y="11238"/>
                  </a:cubicBezTo>
                  <a:lnTo>
                    <a:pt x="4638" y="10673"/>
                  </a:lnTo>
                  <a:close/>
                  <a:moveTo>
                    <a:pt x="2541" y="0"/>
                  </a:moveTo>
                  <a:cubicBezTo>
                    <a:pt x="1775" y="1210"/>
                    <a:pt x="525" y="3508"/>
                    <a:pt x="283" y="5484"/>
                  </a:cubicBezTo>
                  <a:cubicBezTo>
                    <a:pt x="1" y="7877"/>
                    <a:pt x="2716" y="12770"/>
                    <a:pt x="3657" y="14397"/>
                  </a:cubicBezTo>
                  <a:lnTo>
                    <a:pt x="4181" y="14477"/>
                  </a:lnTo>
                  <a:cubicBezTo>
                    <a:pt x="4114" y="14343"/>
                    <a:pt x="4020" y="14182"/>
                    <a:pt x="3899" y="13980"/>
                  </a:cubicBezTo>
                  <a:lnTo>
                    <a:pt x="5458" y="13644"/>
                  </a:lnTo>
                  <a:lnTo>
                    <a:pt x="5767" y="14746"/>
                  </a:lnTo>
                  <a:lnTo>
                    <a:pt x="6211" y="14827"/>
                  </a:lnTo>
                  <a:lnTo>
                    <a:pt x="6211" y="14827"/>
                  </a:lnTo>
                  <a:lnTo>
                    <a:pt x="5862" y="13550"/>
                  </a:lnTo>
                  <a:lnTo>
                    <a:pt x="7609" y="13187"/>
                  </a:lnTo>
                  <a:lnTo>
                    <a:pt x="7891" y="15136"/>
                  </a:lnTo>
                  <a:lnTo>
                    <a:pt x="8160" y="15190"/>
                  </a:lnTo>
                  <a:lnTo>
                    <a:pt x="8160" y="14061"/>
                  </a:lnTo>
                  <a:lnTo>
                    <a:pt x="8026" y="13133"/>
                  </a:lnTo>
                  <a:lnTo>
                    <a:pt x="8160" y="13106"/>
                  </a:lnTo>
                  <a:lnTo>
                    <a:pt x="8160" y="12649"/>
                  </a:lnTo>
                  <a:lnTo>
                    <a:pt x="7958" y="12676"/>
                  </a:lnTo>
                  <a:lnTo>
                    <a:pt x="7273" y="7904"/>
                  </a:lnTo>
                  <a:lnTo>
                    <a:pt x="8160" y="7958"/>
                  </a:lnTo>
                  <a:lnTo>
                    <a:pt x="8160" y="7528"/>
                  </a:lnTo>
                  <a:lnTo>
                    <a:pt x="7206" y="7460"/>
                  </a:lnTo>
                  <a:lnTo>
                    <a:pt x="6614" y="3401"/>
                  </a:lnTo>
                  <a:lnTo>
                    <a:pt x="8160" y="4275"/>
                  </a:lnTo>
                  <a:lnTo>
                    <a:pt x="8160" y="3804"/>
                  </a:lnTo>
                  <a:lnTo>
                    <a:pt x="6547" y="2904"/>
                  </a:lnTo>
                  <a:lnTo>
                    <a:pt x="6238" y="645"/>
                  </a:lnTo>
                  <a:lnTo>
                    <a:pt x="5794" y="565"/>
                  </a:lnTo>
                  <a:lnTo>
                    <a:pt x="5902" y="1290"/>
                  </a:lnTo>
                  <a:lnTo>
                    <a:pt x="2555" y="901"/>
                  </a:lnTo>
                  <a:cubicBezTo>
                    <a:pt x="2743" y="578"/>
                    <a:pt x="2904" y="309"/>
                    <a:pt x="3039" y="81"/>
                  </a:cubicBezTo>
                  <a:lnTo>
                    <a:pt x="2541" y="0"/>
                  </a:lnTo>
                  <a:close/>
                </a:path>
              </a:pathLst>
            </a:custGeom>
            <a:solidFill>
              <a:schemeClr val="accent6"/>
            </a:solidFill>
            <a:ln w="9525" cap="flat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2" name="Google Shape;482;p36"/>
            <p:cNvSpPr/>
            <p:nvPr/>
          </p:nvSpPr>
          <p:spPr>
            <a:xfrm>
              <a:off x="1743425" y="4386825"/>
              <a:ext cx="3400" cy="24550"/>
            </a:xfrm>
            <a:custGeom>
              <a:avLst/>
              <a:gdLst/>
              <a:ahLst/>
              <a:cxnLst/>
              <a:rect l="l" t="t" r="r" b="b"/>
              <a:pathLst>
                <a:path w="136" h="982" extrusionOk="0">
                  <a:moveTo>
                    <a:pt x="135" y="0"/>
                  </a:moveTo>
                  <a:lnTo>
                    <a:pt x="1" y="27"/>
                  </a:lnTo>
                  <a:lnTo>
                    <a:pt x="135" y="981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DFDB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3" name="Google Shape;483;p36"/>
            <p:cNvSpPr/>
            <p:nvPr/>
          </p:nvSpPr>
          <p:spPr>
            <a:xfrm>
              <a:off x="1990425" y="4105500"/>
              <a:ext cx="171425" cy="181875"/>
            </a:xfrm>
            <a:custGeom>
              <a:avLst/>
              <a:gdLst/>
              <a:ahLst/>
              <a:cxnLst/>
              <a:rect l="l" t="t" r="r" b="b"/>
              <a:pathLst>
                <a:path w="6857" h="7275" extrusionOk="0">
                  <a:moveTo>
                    <a:pt x="1448" y="0"/>
                  </a:moveTo>
                  <a:cubicBezTo>
                    <a:pt x="1238" y="0"/>
                    <a:pt x="1027" y="75"/>
                    <a:pt x="834" y="271"/>
                  </a:cubicBezTo>
                  <a:cubicBezTo>
                    <a:pt x="1" y="1091"/>
                    <a:pt x="2810" y="2570"/>
                    <a:pt x="2810" y="2570"/>
                  </a:cubicBezTo>
                  <a:cubicBezTo>
                    <a:pt x="2810" y="2570"/>
                    <a:pt x="4934" y="7274"/>
                    <a:pt x="6023" y="7274"/>
                  </a:cubicBezTo>
                  <a:cubicBezTo>
                    <a:pt x="6856" y="7274"/>
                    <a:pt x="6776" y="6105"/>
                    <a:pt x="6708" y="5648"/>
                  </a:cubicBezTo>
                  <a:cubicBezTo>
                    <a:pt x="6453" y="3994"/>
                    <a:pt x="5055" y="2932"/>
                    <a:pt x="3953" y="1803"/>
                  </a:cubicBezTo>
                  <a:cubicBezTo>
                    <a:pt x="3953" y="1803"/>
                    <a:pt x="3334" y="580"/>
                    <a:pt x="2810" y="69"/>
                  </a:cubicBezTo>
                  <a:lnTo>
                    <a:pt x="2810" y="795"/>
                  </a:lnTo>
                  <a:cubicBezTo>
                    <a:pt x="2810" y="795"/>
                    <a:pt x="2133" y="0"/>
                    <a:pt x="1448" y="0"/>
                  </a:cubicBezTo>
                  <a:close/>
                </a:path>
              </a:pathLst>
            </a:custGeom>
            <a:solidFill>
              <a:srgbClr val="F29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4" name="Google Shape;484;p36"/>
            <p:cNvSpPr/>
            <p:nvPr/>
          </p:nvSpPr>
          <p:spPr>
            <a:xfrm>
              <a:off x="1285725" y="4079125"/>
              <a:ext cx="210400" cy="180625"/>
            </a:xfrm>
            <a:custGeom>
              <a:avLst/>
              <a:gdLst/>
              <a:ahLst/>
              <a:cxnLst/>
              <a:rect l="l" t="t" r="r" b="b"/>
              <a:pathLst>
                <a:path w="8416" h="7225" extrusionOk="0">
                  <a:moveTo>
                    <a:pt x="7081" y="0"/>
                  </a:moveTo>
                  <a:cubicBezTo>
                    <a:pt x="6471" y="0"/>
                    <a:pt x="5915" y="721"/>
                    <a:pt x="5915" y="721"/>
                  </a:cubicBezTo>
                  <a:lnTo>
                    <a:pt x="5915" y="9"/>
                  </a:lnTo>
                  <a:cubicBezTo>
                    <a:pt x="5404" y="492"/>
                    <a:pt x="5310" y="1890"/>
                    <a:pt x="5310" y="1890"/>
                  </a:cubicBezTo>
                  <a:cubicBezTo>
                    <a:pt x="5310" y="1890"/>
                    <a:pt x="0" y="5990"/>
                    <a:pt x="1896" y="7079"/>
                  </a:cubicBezTo>
                  <a:cubicBezTo>
                    <a:pt x="2065" y="7179"/>
                    <a:pt x="2238" y="7224"/>
                    <a:pt x="2412" y="7224"/>
                  </a:cubicBezTo>
                  <a:cubicBezTo>
                    <a:pt x="4190" y="7224"/>
                    <a:pt x="6130" y="2509"/>
                    <a:pt x="6130" y="2509"/>
                  </a:cubicBezTo>
                  <a:cubicBezTo>
                    <a:pt x="6130" y="2509"/>
                    <a:pt x="8415" y="1030"/>
                    <a:pt x="7649" y="251"/>
                  </a:cubicBezTo>
                  <a:cubicBezTo>
                    <a:pt x="7465" y="69"/>
                    <a:pt x="7270" y="0"/>
                    <a:pt x="7081" y="0"/>
                  </a:cubicBezTo>
                  <a:close/>
                </a:path>
              </a:pathLst>
            </a:custGeom>
            <a:solidFill>
              <a:srgbClr val="F2929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5" name="Google Shape;485;p36"/>
            <p:cNvSpPr/>
            <p:nvPr/>
          </p:nvSpPr>
          <p:spPr>
            <a:xfrm>
              <a:off x="1801575" y="3918350"/>
              <a:ext cx="96475" cy="102525"/>
            </a:xfrm>
            <a:custGeom>
              <a:avLst/>
              <a:gdLst/>
              <a:ahLst/>
              <a:cxnLst/>
              <a:rect l="l" t="t" r="r" b="b"/>
              <a:pathLst>
                <a:path w="3859" h="4101" extrusionOk="0">
                  <a:moveTo>
                    <a:pt x="3858" y="1"/>
                  </a:moveTo>
                  <a:cubicBezTo>
                    <a:pt x="2514" y="1157"/>
                    <a:pt x="1210" y="942"/>
                    <a:pt x="1210" y="942"/>
                  </a:cubicBezTo>
                  <a:cubicBezTo>
                    <a:pt x="1210" y="942"/>
                    <a:pt x="1533" y="1815"/>
                    <a:pt x="565" y="2178"/>
                  </a:cubicBezTo>
                  <a:cubicBezTo>
                    <a:pt x="403" y="2246"/>
                    <a:pt x="202" y="2299"/>
                    <a:pt x="0" y="2367"/>
                  </a:cubicBezTo>
                  <a:lnTo>
                    <a:pt x="1761" y="4101"/>
                  </a:lnTo>
                  <a:cubicBezTo>
                    <a:pt x="2957" y="3657"/>
                    <a:pt x="3858" y="1627"/>
                    <a:pt x="3858" y="1"/>
                  </a:cubicBezTo>
                  <a:close/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6" name="Google Shape;486;p36"/>
            <p:cNvSpPr/>
            <p:nvPr/>
          </p:nvSpPr>
          <p:spPr>
            <a:xfrm>
              <a:off x="1542800" y="3864600"/>
              <a:ext cx="27575" cy="32600"/>
            </a:xfrm>
            <a:custGeom>
              <a:avLst/>
              <a:gdLst/>
              <a:ahLst/>
              <a:cxnLst/>
              <a:rect l="l" t="t" r="r" b="b"/>
              <a:pathLst>
                <a:path w="1103" h="1304" extrusionOk="0">
                  <a:moveTo>
                    <a:pt x="364" y="1304"/>
                  </a:moveTo>
                  <a:cubicBezTo>
                    <a:pt x="364" y="1304"/>
                    <a:pt x="1" y="1223"/>
                    <a:pt x="1" y="618"/>
                  </a:cubicBezTo>
                  <a:cubicBezTo>
                    <a:pt x="1" y="0"/>
                    <a:pt x="1103" y="470"/>
                    <a:pt x="364" y="1304"/>
                  </a:cubicBezTo>
                  <a:close/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7" name="Google Shape;487;p36"/>
            <p:cNvSpPr/>
            <p:nvPr/>
          </p:nvSpPr>
          <p:spPr>
            <a:xfrm>
              <a:off x="1876850" y="3847775"/>
              <a:ext cx="29600" cy="34975"/>
            </a:xfrm>
            <a:custGeom>
              <a:avLst/>
              <a:gdLst/>
              <a:ahLst/>
              <a:cxnLst/>
              <a:rect l="l" t="t" r="r" b="b"/>
              <a:pathLst>
                <a:path w="1184" h="1399" extrusionOk="0">
                  <a:moveTo>
                    <a:pt x="780" y="1399"/>
                  </a:moveTo>
                  <a:cubicBezTo>
                    <a:pt x="780" y="1399"/>
                    <a:pt x="1183" y="1291"/>
                    <a:pt x="1183" y="660"/>
                  </a:cubicBezTo>
                  <a:cubicBezTo>
                    <a:pt x="1183" y="1"/>
                    <a:pt x="0" y="485"/>
                    <a:pt x="780" y="1399"/>
                  </a:cubicBezTo>
                  <a:close/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8" name="Google Shape;488;p36"/>
            <p:cNvSpPr/>
            <p:nvPr/>
          </p:nvSpPr>
          <p:spPr>
            <a:xfrm>
              <a:off x="1618425" y="3890125"/>
              <a:ext cx="24875" cy="41700"/>
            </a:xfrm>
            <a:custGeom>
              <a:avLst/>
              <a:gdLst/>
              <a:ahLst/>
              <a:cxnLst/>
              <a:rect l="l" t="t" r="r" b="b"/>
              <a:pathLst>
                <a:path w="995" h="1668" extrusionOk="0">
                  <a:moveTo>
                    <a:pt x="551" y="1"/>
                  </a:moveTo>
                  <a:cubicBezTo>
                    <a:pt x="551" y="1"/>
                    <a:pt x="995" y="1667"/>
                    <a:pt x="0" y="1318"/>
                  </a:cubicBezTo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489" name="Google Shape;489;p36"/>
            <p:cNvSpPr/>
            <p:nvPr/>
          </p:nvSpPr>
          <p:spPr>
            <a:xfrm>
              <a:off x="1790150" y="3864600"/>
              <a:ext cx="30250" cy="40675"/>
            </a:xfrm>
            <a:custGeom>
              <a:avLst/>
              <a:gdLst/>
              <a:ahLst/>
              <a:cxnLst/>
              <a:rect l="l" t="t" r="r" b="b"/>
              <a:pathLst>
                <a:path w="1210" h="1627" extrusionOk="0">
                  <a:moveTo>
                    <a:pt x="1143" y="0"/>
                  </a:moveTo>
                  <a:cubicBezTo>
                    <a:pt x="1143" y="0"/>
                    <a:pt x="0" y="1613"/>
                    <a:pt x="1210" y="1627"/>
                  </a:cubicBezTo>
                </a:path>
              </a:pathLst>
            </a:custGeom>
            <a:solidFill>
              <a:srgbClr val="F0B0B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492" name="Google Shape;492;p36"/>
          <p:cNvSpPr txBox="1">
            <a:spLocks noGrp="1"/>
          </p:cNvSpPr>
          <p:nvPr>
            <p:ph type="ctrTitle"/>
          </p:nvPr>
        </p:nvSpPr>
        <p:spPr>
          <a:xfrm>
            <a:off x="4497292" y="1908090"/>
            <a:ext cx="4118100" cy="127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Qatar AirWays</a:t>
            </a:r>
            <a:br>
              <a:rPr lang="en" sz="3200" dirty="0"/>
            </a:br>
            <a:r>
              <a:rPr lang="en" sz="3200" dirty="0"/>
              <a:t>In-flight </a:t>
            </a:r>
            <a:br>
              <a:rPr lang="en" sz="3500" dirty="0">
                <a:solidFill>
                  <a:schemeClr val="dk2"/>
                </a:solidFill>
              </a:rPr>
            </a:br>
            <a:r>
              <a:rPr lang="en" sz="3500" dirty="0">
                <a:solidFill>
                  <a:schemeClr val="dk2"/>
                </a:solidFill>
              </a:rPr>
              <a:t>Enterainment</a:t>
            </a:r>
            <a:br>
              <a:rPr lang="en" sz="3500" dirty="0">
                <a:solidFill>
                  <a:schemeClr val="dk2"/>
                </a:solidFill>
              </a:rPr>
            </a:br>
            <a:r>
              <a:rPr lang="en" sz="3500" dirty="0">
                <a:solidFill>
                  <a:schemeClr val="dk2"/>
                </a:solidFill>
              </a:rPr>
              <a:t>System</a:t>
            </a:r>
            <a:endParaRPr dirty="0"/>
          </a:p>
        </p:txBody>
      </p:sp>
      <p:pic>
        <p:nvPicPr>
          <p:cNvPr id="1026" name="Picture 2" descr="Qatar Airways Emblem">
            <a:extLst>
              <a:ext uri="{FF2B5EF4-FFF2-40B4-BE49-F238E27FC236}">
                <a16:creationId xmlns:a16="http://schemas.microsoft.com/office/drawing/2014/main" id="{F73D5540-B935-4438-ADCD-733FE4B941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236" y="-66211"/>
            <a:ext cx="1649116" cy="9282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38"/>
          <p:cNvSpPr txBox="1">
            <a:spLocks noGrp="1"/>
          </p:cNvSpPr>
          <p:nvPr>
            <p:ph type="title"/>
          </p:nvPr>
        </p:nvSpPr>
        <p:spPr>
          <a:xfrm>
            <a:off x="715444" y="1748505"/>
            <a:ext cx="35952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OBJECTIVES</a:t>
            </a:r>
            <a:endParaRPr dirty="0"/>
          </a:p>
        </p:txBody>
      </p:sp>
      <p:sp>
        <p:nvSpPr>
          <p:cNvPr id="519" name="Google Shape;519;p38"/>
          <p:cNvSpPr txBox="1">
            <a:spLocks noGrp="1"/>
          </p:cNvSpPr>
          <p:nvPr>
            <p:ph type="title" idx="2"/>
          </p:nvPr>
        </p:nvSpPr>
        <p:spPr>
          <a:xfrm>
            <a:off x="715444" y="1320359"/>
            <a:ext cx="931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520" name="Google Shape;520;p38"/>
          <p:cNvSpPr txBox="1">
            <a:spLocks noGrp="1"/>
          </p:cNvSpPr>
          <p:nvPr>
            <p:ph type="subTitle" idx="1"/>
          </p:nvPr>
        </p:nvSpPr>
        <p:spPr>
          <a:xfrm>
            <a:off x="715444" y="2191624"/>
            <a:ext cx="3595200" cy="5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 background and brief from client (Qatar Airways)</a:t>
            </a:r>
            <a:endParaRPr dirty="0"/>
          </a:p>
        </p:txBody>
      </p:sp>
      <p:sp>
        <p:nvSpPr>
          <p:cNvPr id="521" name="Google Shape;521;p38"/>
          <p:cNvSpPr txBox="1">
            <a:spLocks noGrp="1"/>
          </p:cNvSpPr>
          <p:nvPr>
            <p:ph type="title" idx="3"/>
          </p:nvPr>
        </p:nvSpPr>
        <p:spPr>
          <a:xfrm>
            <a:off x="715444" y="3538102"/>
            <a:ext cx="35952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 dirty="0"/>
          </a:p>
        </p:txBody>
      </p:sp>
      <p:sp>
        <p:nvSpPr>
          <p:cNvPr id="522" name="Google Shape;522;p38"/>
          <p:cNvSpPr txBox="1">
            <a:spLocks noGrp="1"/>
          </p:cNvSpPr>
          <p:nvPr>
            <p:ph type="subTitle" idx="5"/>
          </p:nvPr>
        </p:nvSpPr>
        <p:spPr>
          <a:xfrm>
            <a:off x="715444" y="3966704"/>
            <a:ext cx="3595200" cy="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Market analysis &amp; research of various recommender systems</a:t>
            </a:r>
            <a:endParaRPr dirty="0"/>
          </a:p>
        </p:txBody>
      </p:sp>
      <p:sp>
        <p:nvSpPr>
          <p:cNvPr id="523" name="Google Shape;523;p38"/>
          <p:cNvSpPr txBox="1">
            <a:spLocks noGrp="1"/>
          </p:cNvSpPr>
          <p:nvPr>
            <p:ph type="title" idx="6"/>
          </p:nvPr>
        </p:nvSpPr>
        <p:spPr>
          <a:xfrm>
            <a:off x="4823984" y="1748505"/>
            <a:ext cx="35952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 ANALYSIS</a:t>
            </a:r>
            <a:endParaRPr dirty="0"/>
          </a:p>
        </p:txBody>
      </p:sp>
      <p:sp>
        <p:nvSpPr>
          <p:cNvPr id="524" name="Google Shape;524;p38"/>
          <p:cNvSpPr txBox="1">
            <a:spLocks noGrp="1"/>
          </p:cNvSpPr>
          <p:nvPr>
            <p:ph type="title" idx="7"/>
          </p:nvPr>
        </p:nvSpPr>
        <p:spPr>
          <a:xfrm>
            <a:off x="4823984" y="1337894"/>
            <a:ext cx="931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03</a:t>
            </a:r>
            <a:endParaRPr dirty="0"/>
          </a:p>
        </p:txBody>
      </p:sp>
      <p:sp>
        <p:nvSpPr>
          <p:cNvPr id="525" name="Google Shape;525;p38"/>
          <p:cNvSpPr txBox="1">
            <a:spLocks noGrp="1"/>
          </p:cNvSpPr>
          <p:nvPr>
            <p:ph type="subTitle" idx="8"/>
          </p:nvPr>
        </p:nvSpPr>
        <p:spPr>
          <a:xfrm>
            <a:off x="4823981" y="2191624"/>
            <a:ext cx="3595200" cy="55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Recommender system application &amp; business value.</a:t>
            </a:r>
            <a:endParaRPr dirty="0"/>
          </a:p>
        </p:txBody>
      </p:sp>
      <p:sp>
        <p:nvSpPr>
          <p:cNvPr id="526" name="Google Shape;526;p38"/>
          <p:cNvSpPr txBox="1">
            <a:spLocks noGrp="1"/>
          </p:cNvSpPr>
          <p:nvPr>
            <p:ph type="title" idx="9"/>
          </p:nvPr>
        </p:nvSpPr>
        <p:spPr>
          <a:xfrm>
            <a:off x="4823984" y="3538102"/>
            <a:ext cx="3595200" cy="41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 dirty="0"/>
          </a:p>
        </p:txBody>
      </p:sp>
      <p:sp>
        <p:nvSpPr>
          <p:cNvPr id="527" name="Google Shape;527;p38"/>
          <p:cNvSpPr txBox="1">
            <a:spLocks noGrp="1"/>
          </p:cNvSpPr>
          <p:nvPr>
            <p:ph type="title" idx="13"/>
          </p:nvPr>
        </p:nvSpPr>
        <p:spPr>
          <a:xfrm>
            <a:off x="4823984" y="3118138"/>
            <a:ext cx="931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 dirty="0"/>
          </a:p>
        </p:txBody>
      </p:sp>
      <p:sp>
        <p:nvSpPr>
          <p:cNvPr id="528" name="Google Shape;528;p38"/>
          <p:cNvSpPr txBox="1">
            <a:spLocks noGrp="1"/>
          </p:cNvSpPr>
          <p:nvPr>
            <p:ph type="subTitle" idx="14"/>
          </p:nvPr>
        </p:nvSpPr>
        <p:spPr>
          <a:xfrm>
            <a:off x="4823981" y="3966704"/>
            <a:ext cx="3595200" cy="572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Recommendations and Suggestions</a:t>
            </a:r>
            <a:endParaRPr dirty="0"/>
          </a:p>
        </p:txBody>
      </p:sp>
      <p:sp>
        <p:nvSpPr>
          <p:cNvPr id="529" name="Google Shape;529;p38"/>
          <p:cNvSpPr txBox="1">
            <a:spLocks noGrp="1"/>
          </p:cNvSpPr>
          <p:nvPr>
            <p:ph type="title" idx="4"/>
          </p:nvPr>
        </p:nvSpPr>
        <p:spPr>
          <a:xfrm>
            <a:off x="715444" y="3121220"/>
            <a:ext cx="931800" cy="41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sp>
        <p:nvSpPr>
          <p:cNvPr id="530" name="Google Shape;530;p38"/>
          <p:cNvSpPr txBox="1">
            <a:spLocks noGrp="1"/>
          </p:cNvSpPr>
          <p:nvPr>
            <p:ph type="title" idx="15"/>
          </p:nvPr>
        </p:nvSpPr>
        <p:spPr>
          <a:xfrm>
            <a:off x="539400" y="445025"/>
            <a:ext cx="80652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</a:rPr>
              <a:t>TABLE OF</a:t>
            </a:r>
            <a:r>
              <a:rPr lang="en">
                <a:solidFill>
                  <a:schemeClr val="dk2"/>
                </a:solidFill>
              </a:rPr>
              <a:t> CONTENTS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531" name="Google Shape;531;p38"/>
          <p:cNvSpPr/>
          <p:nvPr/>
        </p:nvSpPr>
        <p:spPr>
          <a:xfrm>
            <a:off x="2658385" y="3030128"/>
            <a:ext cx="1169805" cy="185723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32" name="Google Shape;532;p38"/>
          <p:cNvSpPr/>
          <p:nvPr/>
        </p:nvSpPr>
        <p:spPr>
          <a:xfrm>
            <a:off x="7561873" y="2861275"/>
            <a:ext cx="1169805" cy="185723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05" name="Google Shape;605;p42"/>
          <p:cNvGrpSpPr/>
          <p:nvPr/>
        </p:nvGrpSpPr>
        <p:grpSpPr>
          <a:xfrm>
            <a:off x="4184775" y="1030100"/>
            <a:ext cx="4241700" cy="4113500"/>
            <a:chOff x="4448400" y="1551450"/>
            <a:chExt cx="4241700" cy="4113500"/>
          </a:xfrm>
        </p:grpSpPr>
        <p:sp>
          <p:nvSpPr>
            <p:cNvPr id="606" name="Google Shape;606;p42"/>
            <p:cNvSpPr/>
            <p:nvPr/>
          </p:nvSpPr>
          <p:spPr>
            <a:xfrm>
              <a:off x="5368450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7" name="Google Shape;607;p42"/>
            <p:cNvSpPr/>
            <p:nvPr/>
          </p:nvSpPr>
          <p:spPr>
            <a:xfrm>
              <a:off x="7762925" y="2632550"/>
              <a:ext cx="74400" cy="3032400"/>
            </a:xfrm>
            <a:prstGeom prst="roundRect">
              <a:avLst>
                <a:gd name="adj" fmla="val 16667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8" name="Google Shape;608;p42"/>
            <p:cNvSpPr/>
            <p:nvPr/>
          </p:nvSpPr>
          <p:spPr>
            <a:xfrm>
              <a:off x="4448400" y="1551450"/>
              <a:ext cx="4241700" cy="2158800"/>
            </a:xfrm>
            <a:prstGeom prst="roundRect">
              <a:avLst>
                <a:gd name="adj" fmla="val 7713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09" name="Google Shape;609;p42"/>
            <p:cNvSpPr/>
            <p:nvPr/>
          </p:nvSpPr>
          <p:spPr>
            <a:xfrm>
              <a:off x="4512975" y="1611521"/>
              <a:ext cx="4107300" cy="2041500"/>
            </a:xfrm>
            <a:prstGeom prst="roundRect">
              <a:avLst>
                <a:gd name="adj" fmla="val 7713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10" name="Google Shape;610;p42"/>
          <p:cNvSpPr txBox="1">
            <a:spLocks noGrp="1"/>
          </p:cNvSpPr>
          <p:nvPr>
            <p:ph type="title"/>
          </p:nvPr>
        </p:nvSpPr>
        <p:spPr>
          <a:xfrm>
            <a:off x="4126191" y="2033628"/>
            <a:ext cx="4107000" cy="80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</a:t>
            </a:r>
            <a:br>
              <a:rPr lang="en" dirty="0"/>
            </a:br>
            <a:r>
              <a:rPr lang="en" dirty="0"/>
              <a:t>OBJECTIVES</a:t>
            </a:r>
            <a:endParaRPr dirty="0"/>
          </a:p>
        </p:txBody>
      </p:sp>
      <p:grpSp>
        <p:nvGrpSpPr>
          <p:cNvPr id="612" name="Google Shape;612;p42"/>
          <p:cNvGrpSpPr/>
          <p:nvPr/>
        </p:nvGrpSpPr>
        <p:grpSpPr>
          <a:xfrm rot="935535">
            <a:off x="246107" y="985509"/>
            <a:ext cx="3755362" cy="1176350"/>
            <a:chOff x="4200950" y="429125"/>
            <a:chExt cx="4150500" cy="1300125"/>
          </a:xfrm>
        </p:grpSpPr>
        <p:sp>
          <p:nvSpPr>
            <p:cNvPr id="613" name="Google Shape;613;p42"/>
            <p:cNvSpPr/>
            <p:nvPr/>
          </p:nvSpPr>
          <p:spPr>
            <a:xfrm>
              <a:off x="5810975" y="1410100"/>
              <a:ext cx="21325" cy="266925"/>
            </a:xfrm>
            <a:custGeom>
              <a:avLst/>
              <a:gdLst/>
              <a:ahLst/>
              <a:cxnLst/>
              <a:rect l="l" t="t" r="r" b="b"/>
              <a:pathLst>
                <a:path w="853" h="10677" extrusionOk="0">
                  <a:moveTo>
                    <a:pt x="0" y="0"/>
                  </a:moveTo>
                  <a:lnTo>
                    <a:pt x="0" y="10677"/>
                  </a:lnTo>
                  <a:lnTo>
                    <a:pt x="853" y="10677"/>
                  </a:lnTo>
                  <a:lnTo>
                    <a:pt x="85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4" name="Google Shape;614;p42"/>
            <p:cNvSpPr/>
            <p:nvPr/>
          </p:nvSpPr>
          <p:spPr>
            <a:xfrm>
              <a:off x="5740600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5" name="Google Shape;615;p42"/>
            <p:cNvSpPr/>
            <p:nvPr/>
          </p:nvSpPr>
          <p:spPr>
            <a:xfrm>
              <a:off x="5855675" y="1609975"/>
              <a:ext cx="47000" cy="119275"/>
            </a:xfrm>
            <a:custGeom>
              <a:avLst/>
              <a:gdLst/>
              <a:ahLst/>
              <a:cxnLst/>
              <a:rect l="l" t="t" r="r" b="b"/>
              <a:pathLst>
                <a:path w="1880" h="4771" extrusionOk="0">
                  <a:moveTo>
                    <a:pt x="635" y="0"/>
                  </a:moveTo>
                  <a:cubicBezTo>
                    <a:pt x="284" y="0"/>
                    <a:pt x="0" y="284"/>
                    <a:pt x="0" y="635"/>
                  </a:cubicBezTo>
                  <a:lnTo>
                    <a:pt x="0" y="4144"/>
                  </a:lnTo>
                  <a:cubicBezTo>
                    <a:pt x="0" y="4495"/>
                    <a:pt x="284" y="4770"/>
                    <a:pt x="635" y="4770"/>
                  </a:cubicBezTo>
                  <a:lnTo>
                    <a:pt x="1245" y="4770"/>
                  </a:lnTo>
                  <a:cubicBezTo>
                    <a:pt x="1596" y="4770"/>
                    <a:pt x="1880" y="4495"/>
                    <a:pt x="1880" y="4144"/>
                  </a:cubicBezTo>
                  <a:lnTo>
                    <a:pt x="1880" y="635"/>
                  </a:lnTo>
                  <a:cubicBezTo>
                    <a:pt x="1880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6" name="Google Shape;616;p42"/>
            <p:cNvSpPr/>
            <p:nvPr/>
          </p:nvSpPr>
          <p:spPr>
            <a:xfrm>
              <a:off x="5787575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0" y="0"/>
                  </a:moveTo>
                  <a:cubicBezTo>
                    <a:pt x="93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93" y="1621"/>
                    <a:pt x="210" y="1621"/>
                  </a:cubicBezTo>
                  <a:lnTo>
                    <a:pt x="418" y="1621"/>
                  </a:lnTo>
                  <a:cubicBezTo>
                    <a:pt x="544" y="1621"/>
                    <a:pt x="636" y="1529"/>
                    <a:pt x="636" y="1404"/>
                  </a:cubicBezTo>
                  <a:lnTo>
                    <a:pt x="636" y="209"/>
                  </a:lnTo>
                  <a:cubicBezTo>
                    <a:pt x="636" y="92"/>
                    <a:pt x="544" y="0"/>
                    <a:pt x="4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7" name="Google Shape;617;p42"/>
            <p:cNvSpPr/>
            <p:nvPr/>
          </p:nvSpPr>
          <p:spPr>
            <a:xfrm>
              <a:off x="5839800" y="1649450"/>
              <a:ext cx="15900" cy="40525"/>
            </a:xfrm>
            <a:custGeom>
              <a:avLst/>
              <a:gdLst/>
              <a:ahLst/>
              <a:cxnLst/>
              <a:rect l="l" t="t" r="r" b="b"/>
              <a:pathLst>
                <a:path w="636" h="1621" extrusionOk="0">
                  <a:moveTo>
                    <a:pt x="217" y="0"/>
                  </a:moveTo>
                  <a:cubicBezTo>
                    <a:pt x="92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92" y="1621"/>
                    <a:pt x="217" y="1621"/>
                  </a:cubicBezTo>
                  <a:lnTo>
                    <a:pt x="426" y="1621"/>
                  </a:lnTo>
                  <a:cubicBezTo>
                    <a:pt x="543" y="1621"/>
                    <a:pt x="635" y="1529"/>
                    <a:pt x="635" y="1404"/>
                  </a:cubicBezTo>
                  <a:lnTo>
                    <a:pt x="635" y="209"/>
                  </a:lnTo>
                  <a:cubicBezTo>
                    <a:pt x="635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8" name="Google Shape;618;p42"/>
            <p:cNvSpPr/>
            <p:nvPr/>
          </p:nvSpPr>
          <p:spPr>
            <a:xfrm>
              <a:off x="5795525" y="1662400"/>
              <a:ext cx="52225" cy="14425"/>
            </a:xfrm>
            <a:custGeom>
              <a:avLst/>
              <a:gdLst/>
              <a:ahLst/>
              <a:cxnLst/>
              <a:rect l="l" t="t" r="r" b="b"/>
              <a:pathLst>
                <a:path w="2089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89" y="576"/>
                  </a:lnTo>
                  <a:lnTo>
                    <a:pt x="208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19" name="Google Shape;619;p42"/>
            <p:cNvSpPr/>
            <p:nvPr/>
          </p:nvSpPr>
          <p:spPr>
            <a:xfrm>
              <a:off x="5788200" y="1410100"/>
              <a:ext cx="44100" cy="266925"/>
            </a:xfrm>
            <a:custGeom>
              <a:avLst/>
              <a:gdLst/>
              <a:ahLst/>
              <a:cxnLst/>
              <a:rect l="l" t="t" r="r" b="b"/>
              <a:pathLst>
                <a:path w="1764" h="10677" extrusionOk="0">
                  <a:moveTo>
                    <a:pt x="1" y="0"/>
                  </a:moveTo>
                  <a:lnTo>
                    <a:pt x="1764" y="0"/>
                  </a:lnTo>
                  <a:lnTo>
                    <a:pt x="1764" y="10677"/>
                  </a:lnTo>
                  <a:lnTo>
                    <a:pt x="1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0" name="Google Shape;620;p42"/>
            <p:cNvSpPr/>
            <p:nvPr/>
          </p:nvSpPr>
          <p:spPr>
            <a:xfrm>
              <a:off x="4200950" y="1236750"/>
              <a:ext cx="1891775" cy="207000"/>
            </a:xfrm>
            <a:custGeom>
              <a:avLst/>
              <a:gdLst/>
              <a:ahLst/>
              <a:cxnLst/>
              <a:rect l="l" t="t" r="r" b="b"/>
              <a:pathLst>
                <a:path w="75671" h="8280" extrusionOk="0">
                  <a:moveTo>
                    <a:pt x="2707" y="2064"/>
                  </a:moveTo>
                  <a:lnTo>
                    <a:pt x="75579" y="8279"/>
                  </a:lnTo>
                  <a:cubicBezTo>
                    <a:pt x="75654" y="7519"/>
                    <a:pt x="75487" y="5447"/>
                    <a:pt x="75671" y="4729"/>
                  </a:cubicBezTo>
                  <a:lnTo>
                    <a:pt x="3158" y="193"/>
                  </a:lnTo>
                  <a:cubicBezTo>
                    <a:pt x="0" y="1"/>
                    <a:pt x="343" y="1864"/>
                    <a:pt x="2707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1" name="Google Shape;621;p42"/>
            <p:cNvSpPr/>
            <p:nvPr/>
          </p:nvSpPr>
          <p:spPr>
            <a:xfrm>
              <a:off x="4276950" y="1250750"/>
              <a:ext cx="1814125" cy="168975"/>
            </a:xfrm>
            <a:custGeom>
              <a:avLst/>
              <a:gdLst/>
              <a:ahLst/>
              <a:cxnLst/>
              <a:rect l="l" t="t" r="r" b="b"/>
              <a:pathLst>
                <a:path w="72565" h="6759" extrusionOk="0">
                  <a:moveTo>
                    <a:pt x="72556" y="6759"/>
                  </a:moveTo>
                  <a:cubicBezTo>
                    <a:pt x="72547" y="6040"/>
                    <a:pt x="72522" y="5171"/>
                    <a:pt x="72564" y="4578"/>
                  </a:cubicBezTo>
                  <a:lnTo>
                    <a:pt x="1638" y="109"/>
                  </a:lnTo>
                  <a:cubicBezTo>
                    <a:pt x="1" y="0"/>
                    <a:pt x="176" y="978"/>
                    <a:pt x="1404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2" name="Google Shape;622;p42"/>
            <p:cNvSpPr/>
            <p:nvPr/>
          </p:nvSpPr>
          <p:spPr>
            <a:xfrm>
              <a:off x="5529450" y="1352675"/>
              <a:ext cx="96500" cy="47625"/>
            </a:xfrm>
            <a:custGeom>
              <a:avLst/>
              <a:gdLst/>
              <a:ahLst/>
              <a:cxnLst/>
              <a:rect l="l" t="t" r="r" b="b"/>
              <a:pathLst>
                <a:path w="3860" h="1905" extrusionOk="0">
                  <a:moveTo>
                    <a:pt x="3860" y="176"/>
                  </a:moveTo>
                  <a:lnTo>
                    <a:pt x="0" y="0"/>
                  </a:lnTo>
                  <a:lnTo>
                    <a:pt x="0" y="1729"/>
                  </a:lnTo>
                  <a:lnTo>
                    <a:pt x="3860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3" name="Google Shape;623;p42"/>
            <p:cNvSpPr/>
            <p:nvPr/>
          </p:nvSpPr>
          <p:spPr>
            <a:xfrm>
              <a:off x="4222025" y="1262450"/>
              <a:ext cx="1877400" cy="183375"/>
            </a:xfrm>
            <a:custGeom>
              <a:avLst/>
              <a:gdLst/>
              <a:ahLst/>
              <a:cxnLst/>
              <a:rect l="l" t="t" r="r" b="b"/>
              <a:pathLst>
                <a:path w="75096" h="7335" extrusionOk="0">
                  <a:moveTo>
                    <a:pt x="1864" y="1036"/>
                  </a:moveTo>
                  <a:lnTo>
                    <a:pt x="74995" y="7335"/>
                  </a:lnTo>
                  <a:cubicBezTo>
                    <a:pt x="74995" y="7101"/>
                    <a:pt x="74744" y="6784"/>
                    <a:pt x="74761" y="6583"/>
                  </a:cubicBezTo>
                  <a:cubicBezTo>
                    <a:pt x="74928" y="6190"/>
                    <a:pt x="75095" y="6500"/>
                    <a:pt x="75095" y="6316"/>
                  </a:cubicBezTo>
                  <a:lnTo>
                    <a:pt x="2089" y="510"/>
                  </a:lnTo>
                  <a:cubicBezTo>
                    <a:pt x="1070" y="426"/>
                    <a:pt x="302" y="259"/>
                    <a:pt x="1" y="0"/>
                  </a:cubicBezTo>
                  <a:cubicBezTo>
                    <a:pt x="185" y="760"/>
                    <a:pt x="1137" y="978"/>
                    <a:pt x="1864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4" name="Google Shape;624;p42"/>
            <p:cNvSpPr/>
            <p:nvPr/>
          </p:nvSpPr>
          <p:spPr>
            <a:xfrm>
              <a:off x="5456550" y="1432450"/>
              <a:ext cx="250850" cy="250850"/>
            </a:xfrm>
            <a:custGeom>
              <a:avLst/>
              <a:gdLst/>
              <a:ahLst/>
              <a:cxnLst/>
              <a:rect l="l" t="t" r="r" b="b"/>
              <a:pathLst>
                <a:path w="10034" h="10034" extrusionOk="0">
                  <a:moveTo>
                    <a:pt x="4829" y="10033"/>
                  </a:moveTo>
                  <a:cubicBezTo>
                    <a:pt x="6776" y="10033"/>
                    <a:pt x="8538" y="8856"/>
                    <a:pt x="9282" y="7051"/>
                  </a:cubicBezTo>
                  <a:cubicBezTo>
                    <a:pt x="10034" y="5255"/>
                    <a:pt x="9616" y="3175"/>
                    <a:pt x="8238" y="1796"/>
                  </a:cubicBezTo>
                  <a:cubicBezTo>
                    <a:pt x="6859" y="418"/>
                    <a:pt x="4779" y="0"/>
                    <a:pt x="2975" y="752"/>
                  </a:cubicBezTo>
                  <a:cubicBezTo>
                    <a:pt x="1179" y="1496"/>
                    <a:pt x="1" y="3258"/>
                    <a:pt x="1" y="5213"/>
                  </a:cubicBezTo>
                  <a:cubicBezTo>
                    <a:pt x="9" y="7870"/>
                    <a:pt x="2164" y="10025"/>
                    <a:pt x="4829" y="10033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5" name="Google Shape;625;p42"/>
            <p:cNvSpPr/>
            <p:nvPr/>
          </p:nvSpPr>
          <p:spPr>
            <a:xfrm>
              <a:off x="5450275" y="1395050"/>
              <a:ext cx="263825" cy="264025"/>
            </a:xfrm>
            <a:custGeom>
              <a:avLst/>
              <a:gdLst/>
              <a:ahLst/>
              <a:cxnLst/>
              <a:rect l="l" t="t" r="r" b="b"/>
              <a:pathLst>
                <a:path w="10553" h="10561" extrusionOk="0">
                  <a:moveTo>
                    <a:pt x="5080" y="10560"/>
                  </a:moveTo>
                  <a:cubicBezTo>
                    <a:pt x="7127" y="10560"/>
                    <a:pt x="8982" y="9316"/>
                    <a:pt x="9767" y="7419"/>
                  </a:cubicBezTo>
                  <a:cubicBezTo>
                    <a:pt x="10552" y="5523"/>
                    <a:pt x="10118" y="3343"/>
                    <a:pt x="8664" y="1889"/>
                  </a:cubicBezTo>
                  <a:cubicBezTo>
                    <a:pt x="7219" y="435"/>
                    <a:pt x="5030" y="1"/>
                    <a:pt x="3134" y="786"/>
                  </a:cubicBezTo>
                  <a:cubicBezTo>
                    <a:pt x="1237" y="1572"/>
                    <a:pt x="1" y="3426"/>
                    <a:pt x="1" y="5481"/>
                  </a:cubicBezTo>
                  <a:cubicBezTo>
                    <a:pt x="1" y="8280"/>
                    <a:pt x="2273" y="10552"/>
                    <a:pt x="5080" y="1056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6" name="Google Shape;626;p42"/>
            <p:cNvSpPr/>
            <p:nvPr/>
          </p:nvSpPr>
          <p:spPr>
            <a:xfrm>
              <a:off x="5468450" y="1427225"/>
              <a:ext cx="217450" cy="218275"/>
            </a:xfrm>
            <a:custGeom>
              <a:avLst/>
              <a:gdLst/>
              <a:ahLst/>
              <a:cxnLst/>
              <a:rect l="l" t="t" r="r" b="b"/>
              <a:pathLst>
                <a:path w="8698" h="8731" extrusionOk="0">
                  <a:moveTo>
                    <a:pt x="4353" y="0"/>
                  </a:moveTo>
                  <a:cubicBezTo>
                    <a:pt x="6692" y="0"/>
                    <a:pt x="8697" y="1964"/>
                    <a:pt x="8697" y="4386"/>
                  </a:cubicBezTo>
                  <a:cubicBezTo>
                    <a:pt x="8697" y="6784"/>
                    <a:pt x="6751" y="8730"/>
                    <a:pt x="4353" y="8730"/>
                  </a:cubicBezTo>
                  <a:cubicBezTo>
                    <a:pt x="1947" y="8730"/>
                    <a:pt x="1" y="6784"/>
                    <a:pt x="1" y="4386"/>
                  </a:cubicBezTo>
                  <a:cubicBezTo>
                    <a:pt x="1" y="1964"/>
                    <a:pt x="2014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7" name="Google Shape;627;p42"/>
            <p:cNvSpPr/>
            <p:nvPr/>
          </p:nvSpPr>
          <p:spPr>
            <a:xfrm>
              <a:off x="5488300" y="1436000"/>
              <a:ext cx="184850" cy="185050"/>
            </a:xfrm>
            <a:custGeom>
              <a:avLst/>
              <a:gdLst/>
              <a:ahLst/>
              <a:cxnLst/>
              <a:rect l="l" t="t" r="r" b="b"/>
              <a:pathLst>
                <a:path w="7394" h="7402" extrusionOk="0">
                  <a:moveTo>
                    <a:pt x="3559" y="7402"/>
                  </a:moveTo>
                  <a:cubicBezTo>
                    <a:pt x="4996" y="7402"/>
                    <a:pt x="6291" y="6533"/>
                    <a:pt x="6842" y="5205"/>
                  </a:cubicBezTo>
                  <a:cubicBezTo>
                    <a:pt x="7394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8" y="552"/>
                  </a:cubicBezTo>
                  <a:cubicBezTo>
                    <a:pt x="861" y="1103"/>
                    <a:pt x="0" y="2398"/>
                    <a:pt x="0" y="3843"/>
                  </a:cubicBezTo>
                  <a:cubicBezTo>
                    <a:pt x="0" y="5806"/>
                    <a:pt x="1588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8" name="Google Shape;628;p42"/>
            <p:cNvSpPr/>
            <p:nvPr/>
          </p:nvSpPr>
          <p:spPr>
            <a:xfrm>
              <a:off x="554050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07" y="928"/>
                  </a:cubicBezTo>
                  <a:cubicBezTo>
                    <a:pt x="1580" y="1"/>
                    <a:pt x="1" y="661"/>
                    <a:pt x="1" y="1972"/>
                  </a:cubicBezTo>
                  <a:cubicBezTo>
                    <a:pt x="1" y="2783"/>
                    <a:pt x="653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29" name="Google Shape;629;p42"/>
            <p:cNvSpPr/>
            <p:nvPr/>
          </p:nvSpPr>
          <p:spPr>
            <a:xfrm>
              <a:off x="5547600" y="1492375"/>
              <a:ext cx="69175" cy="69375"/>
            </a:xfrm>
            <a:custGeom>
              <a:avLst/>
              <a:gdLst/>
              <a:ahLst/>
              <a:cxnLst/>
              <a:rect l="l" t="t" r="r" b="b"/>
              <a:pathLst>
                <a:path w="2767" h="2775" extrusionOk="0">
                  <a:moveTo>
                    <a:pt x="1187" y="2774"/>
                  </a:moveTo>
                  <a:cubicBezTo>
                    <a:pt x="2240" y="2774"/>
                    <a:pt x="2766" y="1496"/>
                    <a:pt x="2023" y="744"/>
                  </a:cubicBezTo>
                  <a:cubicBezTo>
                    <a:pt x="1279" y="1"/>
                    <a:pt x="1" y="527"/>
                    <a:pt x="1" y="1588"/>
                  </a:cubicBezTo>
                  <a:cubicBezTo>
                    <a:pt x="1" y="2240"/>
                    <a:pt x="527" y="2766"/>
                    <a:pt x="1187" y="27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0" name="Google Shape;630;p42"/>
            <p:cNvSpPr/>
            <p:nvPr/>
          </p:nvSpPr>
          <p:spPr>
            <a:xfrm>
              <a:off x="5538850" y="1354325"/>
              <a:ext cx="76650" cy="65000"/>
            </a:xfrm>
            <a:custGeom>
              <a:avLst/>
              <a:gdLst/>
              <a:ahLst/>
              <a:cxnLst/>
              <a:rect l="l" t="t" r="r" b="b"/>
              <a:pathLst>
                <a:path w="3066" h="2600" extrusionOk="0">
                  <a:moveTo>
                    <a:pt x="794" y="2499"/>
                  </a:moveTo>
                  <a:lnTo>
                    <a:pt x="0" y="569"/>
                  </a:lnTo>
                  <a:cubicBezTo>
                    <a:pt x="0" y="569"/>
                    <a:pt x="318" y="1"/>
                    <a:pt x="1579" y="68"/>
                  </a:cubicBezTo>
                  <a:cubicBezTo>
                    <a:pt x="2849" y="126"/>
                    <a:pt x="3066" y="544"/>
                    <a:pt x="3066" y="544"/>
                  </a:cubicBezTo>
                  <a:lnTo>
                    <a:pt x="2373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1" name="Google Shape;631;p42"/>
            <p:cNvSpPr/>
            <p:nvPr/>
          </p:nvSpPr>
          <p:spPr>
            <a:xfrm>
              <a:off x="5544475" y="1357875"/>
              <a:ext cx="71025" cy="61450"/>
            </a:xfrm>
            <a:custGeom>
              <a:avLst/>
              <a:gdLst/>
              <a:ahLst/>
              <a:cxnLst/>
              <a:rect l="l" t="t" r="r" b="b"/>
              <a:pathLst>
                <a:path w="2841" h="2458" extrusionOk="0">
                  <a:moveTo>
                    <a:pt x="2841" y="419"/>
                  </a:moveTo>
                  <a:lnTo>
                    <a:pt x="2148" y="2457"/>
                  </a:lnTo>
                  <a:lnTo>
                    <a:pt x="961" y="2382"/>
                  </a:lnTo>
                  <a:lnTo>
                    <a:pt x="1" y="34"/>
                  </a:lnTo>
                  <a:cubicBezTo>
                    <a:pt x="1" y="34"/>
                    <a:pt x="786" y="1"/>
                    <a:pt x="1646" y="51"/>
                  </a:cubicBezTo>
                  <a:cubicBezTo>
                    <a:pt x="2507" y="110"/>
                    <a:pt x="2699" y="293"/>
                    <a:pt x="2841" y="419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2" name="Google Shape;632;p42"/>
            <p:cNvSpPr/>
            <p:nvPr/>
          </p:nvSpPr>
          <p:spPr>
            <a:xfrm>
              <a:off x="5521500" y="1335750"/>
              <a:ext cx="112400" cy="37000"/>
            </a:xfrm>
            <a:custGeom>
              <a:avLst/>
              <a:gdLst/>
              <a:ahLst/>
              <a:cxnLst/>
              <a:rect l="l" t="t" r="r" b="b"/>
              <a:pathLst>
                <a:path w="4496" h="1480" extrusionOk="0">
                  <a:moveTo>
                    <a:pt x="4495" y="318"/>
                  </a:moveTo>
                  <a:lnTo>
                    <a:pt x="1" y="0"/>
                  </a:lnTo>
                  <a:lnTo>
                    <a:pt x="1" y="1162"/>
                  </a:lnTo>
                  <a:lnTo>
                    <a:pt x="4495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3" name="Google Shape;633;p42"/>
            <p:cNvSpPr/>
            <p:nvPr/>
          </p:nvSpPr>
          <p:spPr>
            <a:xfrm>
              <a:off x="483815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2481" y="109"/>
                  </a:moveTo>
                  <a:lnTo>
                    <a:pt x="0" y="0"/>
                  </a:lnTo>
                  <a:lnTo>
                    <a:pt x="0" y="1111"/>
                  </a:lnTo>
                  <a:lnTo>
                    <a:pt x="248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4" name="Google Shape;634;p42"/>
            <p:cNvSpPr/>
            <p:nvPr/>
          </p:nvSpPr>
          <p:spPr>
            <a:xfrm>
              <a:off x="4790325" y="1364975"/>
              <a:ext cx="157275" cy="155425"/>
            </a:xfrm>
            <a:custGeom>
              <a:avLst/>
              <a:gdLst/>
              <a:ahLst/>
              <a:cxnLst/>
              <a:rect l="l" t="t" r="r" b="b"/>
              <a:pathLst>
                <a:path w="6291" h="6217" extrusionOk="0">
                  <a:moveTo>
                    <a:pt x="3145" y="0"/>
                  </a:moveTo>
                  <a:cubicBezTo>
                    <a:pt x="3124" y="0"/>
                    <a:pt x="3103" y="1"/>
                    <a:pt x="3083" y="1"/>
                  </a:cubicBezTo>
                  <a:cubicBezTo>
                    <a:pt x="1362" y="43"/>
                    <a:pt x="0" y="1463"/>
                    <a:pt x="42" y="3175"/>
                  </a:cubicBezTo>
                  <a:cubicBezTo>
                    <a:pt x="75" y="4867"/>
                    <a:pt x="1462" y="6217"/>
                    <a:pt x="3146" y="6217"/>
                  </a:cubicBezTo>
                  <a:cubicBezTo>
                    <a:pt x="3167" y="6217"/>
                    <a:pt x="3188" y="6217"/>
                    <a:pt x="3208" y="6216"/>
                  </a:cubicBezTo>
                  <a:cubicBezTo>
                    <a:pt x="4929" y="6183"/>
                    <a:pt x="6291" y="4763"/>
                    <a:pt x="6249" y="3042"/>
                  </a:cubicBezTo>
                  <a:cubicBezTo>
                    <a:pt x="6216" y="1350"/>
                    <a:pt x="4829" y="0"/>
                    <a:pt x="31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5" name="Google Shape;635;p42"/>
            <p:cNvSpPr/>
            <p:nvPr/>
          </p:nvSpPr>
          <p:spPr>
            <a:xfrm>
              <a:off x="4787175" y="1334925"/>
              <a:ext cx="170050" cy="170025"/>
            </a:xfrm>
            <a:custGeom>
              <a:avLst/>
              <a:gdLst/>
              <a:ahLst/>
              <a:cxnLst/>
              <a:rect l="l" t="t" r="r" b="b"/>
              <a:pathLst>
                <a:path w="6802" h="6801" extrusionOk="0">
                  <a:moveTo>
                    <a:pt x="3267" y="6800"/>
                  </a:moveTo>
                  <a:cubicBezTo>
                    <a:pt x="4596" y="6800"/>
                    <a:pt x="5782" y="6007"/>
                    <a:pt x="6291" y="4778"/>
                  </a:cubicBezTo>
                  <a:cubicBezTo>
                    <a:pt x="6801" y="3559"/>
                    <a:pt x="6517" y="2155"/>
                    <a:pt x="5581" y="1220"/>
                  </a:cubicBezTo>
                  <a:cubicBezTo>
                    <a:pt x="4646" y="284"/>
                    <a:pt x="3242" y="0"/>
                    <a:pt x="2014" y="510"/>
                  </a:cubicBezTo>
                  <a:cubicBezTo>
                    <a:pt x="795" y="1011"/>
                    <a:pt x="1" y="2205"/>
                    <a:pt x="1" y="3534"/>
                  </a:cubicBezTo>
                  <a:cubicBezTo>
                    <a:pt x="1" y="5338"/>
                    <a:pt x="1463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6" name="Google Shape;636;p42"/>
            <p:cNvSpPr/>
            <p:nvPr/>
          </p:nvSpPr>
          <p:spPr>
            <a:xfrm>
              <a:off x="4798875" y="1355600"/>
              <a:ext cx="146425" cy="146625"/>
            </a:xfrm>
            <a:custGeom>
              <a:avLst/>
              <a:gdLst/>
              <a:ahLst/>
              <a:cxnLst/>
              <a:rect l="l" t="t" r="r" b="b"/>
              <a:pathLst>
                <a:path w="5857" h="5865" extrusionOk="0">
                  <a:moveTo>
                    <a:pt x="2799" y="8"/>
                  </a:moveTo>
                  <a:cubicBezTo>
                    <a:pt x="3944" y="0"/>
                    <a:pt x="4980" y="677"/>
                    <a:pt x="5422" y="1729"/>
                  </a:cubicBezTo>
                  <a:cubicBezTo>
                    <a:pt x="5857" y="2790"/>
                    <a:pt x="5623" y="4002"/>
                    <a:pt x="4821" y="4812"/>
                  </a:cubicBezTo>
                  <a:cubicBezTo>
                    <a:pt x="4011" y="5622"/>
                    <a:pt x="2799" y="5865"/>
                    <a:pt x="1747" y="5430"/>
                  </a:cubicBezTo>
                  <a:cubicBezTo>
                    <a:pt x="686" y="4996"/>
                    <a:pt x="1" y="3968"/>
                    <a:pt x="1" y="2824"/>
                  </a:cubicBezTo>
                  <a:cubicBezTo>
                    <a:pt x="9" y="1278"/>
                    <a:pt x="1254" y="25"/>
                    <a:pt x="2799" y="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7" name="Google Shape;637;p42"/>
            <p:cNvSpPr/>
            <p:nvPr/>
          </p:nvSpPr>
          <p:spPr>
            <a:xfrm>
              <a:off x="4811400" y="1346600"/>
              <a:ext cx="133900" cy="133900"/>
            </a:xfrm>
            <a:custGeom>
              <a:avLst/>
              <a:gdLst/>
              <a:ahLst/>
              <a:cxnLst/>
              <a:rect l="l" t="t" r="r" b="b"/>
              <a:pathLst>
                <a:path w="5356" h="5356" extrusionOk="0">
                  <a:moveTo>
                    <a:pt x="2298" y="5356"/>
                  </a:moveTo>
                  <a:cubicBezTo>
                    <a:pt x="4345" y="5356"/>
                    <a:pt x="5356" y="2883"/>
                    <a:pt x="3911" y="1446"/>
                  </a:cubicBezTo>
                  <a:cubicBezTo>
                    <a:pt x="2465" y="1"/>
                    <a:pt x="1" y="1020"/>
                    <a:pt x="1" y="3067"/>
                  </a:cubicBezTo>
                  <a:cubicBezTo>
                    <a:pt x="9" y="4328"/>
                    <a:pt x="1037" y="5356"/>
                    <a:pt x="2298" y="5356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8" name="Google Shape;638;p42"/>
            <p:cNvSpPr/>
            <p:nvPr/>
          </p:nvSpPr>
          <p:spPr>
            <a:xfrm>
              <a:off x="4845250" y="1391500"/>
              <a:ext cx="55375" cy="55375"/>
            </a:xfrm>
            <a:custGeom>
              <a:avLst/>
              <a:gdLst/>
              <a:ahLst/>
              <a:cxnLst/>
              <a:rect l="l" t="t" r="r" b="b"/>
              <a:pathLst>
                <a:path w="2215" h="2215" extrusionOk="0">
                  <a:moveTo>
                    <a:pt x="944" y="2215"/>
                  </a:moveTo>
                  <a:cubicBezTo>
                    <a:pt x="1788" y="2215"/>
                    <a:pt x="2214" y="1196"/>
                    <a:pt x="1621" y="602"/>
                  </a:cubicBezTo>
                  <a:cubicBezTo>
                    <a:pt x="1019" y="1"/>
                    <a:pt x="0" y="427"/>
                    <a:pt x="0" y="1271"/>
                  </a:cubicBezTo>
                  <a:cubicBezTo>
                    <a:pt x="0" y="1789"/>
                    <a:pt x="426" y="2215"/>
                    <a:pt x="944" y="2215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39" name="Google Shape;639;p42"/>
            <p:cNvSpPr/>
            <p:nvPr/>
          </p:nvSpPr>
          <p:spPr>
            <a:xfrm>
              <a:off x="4849850" y="1397575"/>
              <a:ext cx="44700" cy="44700"/>
            </a:xfrm>
            <a:custGeom>
              <a:avLst/>
              <a:gdLst/>
              <a:ahLst/>
              <a:cxnLst/>
              <a:rect l="l" t="t" r="r" b="b"/>
              <a:pathLst>
                <a:path w="1788" h="1788" extrusionOk="0">
                  <a:moveTo>
                    <a:pt x="760" y="1788"/>
                  </a:moveTo>
                  <a:cubicBezTo>
                    <a:pt x="1445" y="1788"/>
                    <a:pt x="1788" y="961"/>
                    <a:pt x="1303" y="485"/>
                  </a:cubicBezTo>
                  <a:cubicBezTo>
                    <a:pt x="819" y="0"/>
                    <a:pt x="0" y="343"/>
                    <a:pt x="0" y="1028"/>
                  </a:cubicBezTo>
                  <a:cubicBezTo>
                    <a:pt x="0" y="1445"/>
                    <a:pt x="343" y="1788"/>
                    <a:pt x="760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0" name="Google Shape;640;p42"/>
            <p:cNvSpPr/>
            <p:nvPr/>
          </p:nvSpPr>
          <p:spPr>
            <a:xfrm>
              <a:off x="4844200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510" y="1612"/>
                  </a:moveTo>
                  <a:lnTo>
                    <a:pt x="1" y="368"/>
                  </a:lnTo>
                  <a:cubicBezTo>
                    <a:pt x="1" y="368"/>
                    <a:pt x="201" y="0"/>
                    <a:pt x="1020" y="42"/>
                  </a:cubicBezTo>
                  <a:cubicBezTo>
                    <a:pt x="1830" y="84"/>
                    <a:pt x="1980" y="343"/>
                    <a:pt x="1980" y="343"/>
                  </a:cubicBezTo>
                  <a:lnTo>
                    <a:pt x="1529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1" name="Google Shape;641;p42"/>
            <p:cNvSpPr/>
            <p:nvPr/>
          </p:nvSpPr>
          <p:spPr>
            <a:xfrm>
              <a:off x="4851925" y="1310275"/>
              <a:ext cx="41600" cy="39900"/>
            </a:xfrm>
            <a:custGeom>
              <a:avLst/>
              <a:gdLst/>
              <a:ahLst/>
              <a:cxnLst/>
              <a:rect l="l" t="t" r="r" b="b"/>
              <a:pathLst>
                <a:path w="1664" h="1596" extrusionOk="0">
                  <a:moveTo>
                    <a:pt x="1663" y="284"/>
                  </a:moveTo>
                  <a:lnTo>
                    <a:pt x="1220" y="1596"/>
                  </a:lnTo>
                  <a:lnTo>
                    <a:pt x="452" y="1554"/>
                  </a:lnTo>
                  <a:lnTo>
                    <a:pt x="1" y="376"/>
                  </a:lnTo>
                  <a:cubicBezTo>
                    <a:pt x="1" y="376"/>
                    <a:pt x="243" y="0"/>
                    <a:pt x="895" y="42"/>
                  </a:cubicBezTo>
                  <a:cubicBezTo>
                    <a:pt x="1354" y="75"/>
                    <a:pt x="1571" y="201"/>
                    <a:pt x="1663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2" name="Google Shape;642;p42"/>
            <p:cNvSpPr/>
            <p:nvPr/>
          </p:nvSpPr>
          <p:spPr>
            <a:xfrm>
              <a:off x="4833125" y="1296475"/>
              <a:ext cx="72300" cy="23625"/>
            </a:xfrm>
            <a:custGeom>
              <a:avLst/>
              <a:gdLst/>
              <a:ahLst/>
              <a:cxnLst/>
              <a:rect l="l" t="t" r="r" b="b"/>
              <a:pathLst>
                <a:path w="2892" h="945" extrusionOk="0">
                  <a:moveTo>
                    <a:pt x="2891" y="201"/>
                  </a:moveTo>
                  <a:lnTo>
                    <a:pt x="1" y="1"/>
                  </a:lnTo>
                  <a:lnTo>
                    <a:pt x="1" y="744"/>
                  </a:lnTo>
                  <a:lnTo>
                    <a:pt x="2891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3" name="Google Shape;643;p42"/>
            <p:cNvSpPr/>
            <p:nvPr/>
          </p:nvSpPr>
          <p:spPr>
            <a:xfrm>
              <a:off x="6262500" y="429125"/>
              <a:ext cx="27400" cy="564550"/>
            </a:xfrm>
            <a:custGeom>
              <a:avLst/>
              <a:gdLst/>
              <a:ahLst/>
              <a:cxnLst/>
              <a:rect l="l" t="t" r="r" b="b"/>
              <a:pathLst>
                <a:path w="1096" h="22582" extrusionOk="0">
                  <a:moveTo>
                    <a:pt x="268" y="786"/>
                  </a:moveTo>
                  <a:cubicBezTo>
                    <a:pt x="268" y="59"/>
                    <a:pt x="820" y="1"/>
                    <a:pt x="828" y="786"/>
                  </a:cubicBezTo>
                  <a:lnTo>
                    <a:pt x="1095" y="22582"/>
                  </a:lnTo>
                  <a:cubicBezTo>
                    <a:pt x="911" y="22573"/>
                    <a:pt x="736" y="22565"/>
                    <a:pt x="552" y="22565"/>
                  </a:cubicBezTo>
                  <a:cubicBezTo>
                    <a:pt x="368" y="22565"/>
                    <a:pt x="185" y="22573"/>
                    <a:pt x="1" y="22582"/>
                  </a:cubicBezTo>
                  <a:close/>
                </a:path>
              </a:pathLst>
            </a:custGeom>
            <a:solidFill>
              <a:srgbClr val="7C7F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4" name="Google Shape;644;p42"/>
            <p:cNvSpPr/>
            <p:nvPr/>
          </p:nvSpPr>
          <p:spPr>
            <a:xfrm>
              <a:off x="6270225" y="429125"/>
              <a:ext cx="11950" cy="564550"/>
            </a:xfrm>
            <a:custGeom>
              <a:avLst/>
              <a:gdLst/>
              <a:ahLst/>
              <a:cxnLst/>
              <a:rect l="l" t="t" r="r" b="b"/>
              <a:pathLst>
                <a:path w="478" h="22582" extrusionOk="0">
                  <a:moveTo>
                    <a:pt x="118" y="786"/>
                  </a:moveTo>
                  <a:cubicBezTo>
                    <a:pt x="118" y="59"/>
                    <a:pt x="360" y="1"/>
                    <a:pt x="360" y="786"/>
                  </a:cubicBezTo>
                  <a:lnTo>
                    <a:pt x="477" y="22582"/>
                  </a:lnTo>
                  <a:cubicBezTo>
                    <a:pt x="402" y="22565"/>
                    <a:pt x="318" y="22565"/>
                    <a:pt x="243" y="22565"/>
                  </a:cubicBezTo>
                  <a:cubicBezTo>
                    <a:pt x="160" y="22565"/>
                    <a:pt x="84" y="22565"/>
                    <a:pt x="1" y="2258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5" name="Google Shape;645;p42"/>
            <p:cNvSpPr/>
            <p:nvPr/>
          </p:nvSpPr>
          <p:spPr>
            <a:xfrm>
              <a:off x="6720100" y="1410100"/>
              <a:ext cx="21525" cy="266925"/>
            </a:xfrm>
            <a:custGeom>
              <a:avLst/>
              <a:gdLst/>
              <a:ahLst/>
              <a:cxnLst/>
              <a:rect l="l" t="t" r="r" b="b"/>
              <a:pathLst>
                <a:path w="861" h="10677" extrusionOk="0">
                  <a:moveTo>
                    <a:pt x="1" y="0"/>
                  </a:moveTo>
                  <a:lnTo>
                    <a:pt x="1" y="10677"/>
                  </a:lnTo>
                  <a:lnTo>
                    <a:pt x="861" y="10677"/>
                  </a:lnTo>
                  <a:lnTo>
                    <a:pt x="86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6" name="Google Shape;646;p42"/>
            <p:cNvSpPr/>
            <p:nvPr/>
          </p:nvSpPr>
          <p:spPr>
            <a:xfrm>
              <a:off x="6765000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6" y="0"/>
                  </a:moveTo>
                  <a:cubicBezTo>
                    <a:pt x="285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85" y="4770"/>
                    <a:pt x="636" y="4770"/>
                  </a:cubicBezTo>
                  <a:lnTo>
                    <a:pt x="1245" y="4770"/>
                  </a:lnTo>
                  <a:cubicBezTo>
                    <a:pt x="1596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96" y="0"/>
                    <a:pt x="124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7" name="Google Shape;647;p42"/>
            <p:cNvSpPr/>
            <p:nvPr/>
          </p:nvSpPr>
          <p:spPr>
            <a:xfrm>
              <a:off x="6649925" y="1609975"/>
              <a:ext cx="46800" cy="119275"/>
            </a:xfrm>
            <a:custGeom>
              <a:avLst/>
              <a:gdLst/>
              <a:ahLst/>
              <a:cxnLst/>
              <a:rect l="l" t="t" r="r" b="b"/>
              <a:pathLst>
                <a:path w="1872" h="4771" extrusionOk="0">
                  <a:moveTo>
                    <a:pt x="635" y="0"/>
                  </a:moveTo>
                  <a:cubicBezTo>
                    <a:pt x="276" y="0"/>
                    <a:pt x="1" y="284"/>
                    <a:pt x="1" y="635"/>
                  </a:cubicBezTo>
                  <a:lnTo>
                    <a:pt x="1" y="4144"/>
                  </a:lnTo>
                  <a:cubicBezTo>
                    <a:pt x="1" y="4495"/>
                    <a:pt x="276" y="4770"/>
                    <a:pt x="635" y="4770"/>
                  </a:cubicBezTo>
                  <a:lnTo>
                    <a:pt x="1237" y="4770"/>
                  </a:lnTo>
                  <a:cubicBezTo>
                    <a:pt x="1588" y="4770"/>
                    <a:pt x="1872" y="4495"/>
                    <a:pt x="1872" y="4144"/>
                  </a:cubicBezTo>
                  <a:lnTo>
                    <a:pt x="1872" y="635"/>
                  </a:lnTo>
                  <a:cubicBezTo>
                    <a:pt x="1872" y="284"/>
                    <a:pt x="1588" y="0"/>
                    <a:pt x="123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8" name="Google Shape;648;p42"/>
            <p:cNvSpPr/>
            <p:nvPr/>
          </p:nvSpPr>
          <p:spPr>
            <a:xfrm>
              <a:off x="6748925" y="1649450"/>
              <a:ext cx="16100" cy="40525"/>
            </a:xfrm>
            <a:custGeom>
              <a:avLst/>
              <a:gdLst/>
              <a:ahLst/>
              <a:cxnLst/>
              <a:rect l="l" t="t" r="r" b="b"/>
              <a:pathLst>
                <a:path w="644" h="1621" extrusionOk="0">
                  <a:moveTo>
                    <a:pt x="218" y="0"/>
                  </a:moveTo>
                  <a:cubicBezTo>
                    <a:pt x="101" y="0"/>
                    <a:pt x="0" y="92"/>
                    <a:pt x="0" y="209"/>
                  </a:cubicBezTo>
                  <a:lnTo>
                    <a:pt x="0" y="1404"/>
                  </a:lnTo>
                  <a:cubicBezTo>
                    <a:pt x="0" y="1529"/>
                    <a:pt x="101" y="1621"/>
                    <a:pt x="218" y="1621"/>
                  </a:cubicBezTo>
                  <a:lnTo>
                    <a:pt x="426" y="1621"/>
                  </a:lnTo>
                  <a:cubicBezTo>
                    <a:pt x="543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3" y="0"/>
                    <a:pt x="42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49" name="Google Shape;649;p42"/>
            <p:cNvSpPr/>
            <p:nvPr/>
          </p:nvSpPr>
          <p:spPr>
            <a:xfrm>
              <a:off x="6696700" y="1649450"/>
              <a:ext cx="16125" cy="40525"/>
            </a:xfrm>
            <a:custGeom>
              <a:avLst/>
              <a:gdLst/>
              <a:ahLst/>
              <a:cxnLst/>
              <a:rect l="l" t="t" r="r" b="b"/>
              <a:pathLst>
                <a:path w="645" h="1621" extrusionOk="0">
                  <a:moveTo>
                    <a:pt x="218" y="0"/>
                  </a:moveTo>
                  <a:cubicBezTo>
                    <a:pt x="101" y="0"/>
                    <a:pt x="1" y="92"/>
                    <a:pt x="1" y="209"/>
                  </a:cubicBezTo>
                  <a:lnTo>
                    <a:pt x="1" y="1404"/>
                  </a:lnTo>
                  <a:cubicBezTo>
                    <a:pt x="1" y="1529"/>
                    <a:pt x="101" y="1621"/>
                    <a:pt x="218" y="1621"/>
                  </a:cubicBezTo>
                  <a:lnTo>
                    <a:pt x="427" y="1621"/>
                  </a:lnTo>
                  <a:cubicBezTo>
                    <a:pt x="544" y="1621"/>
                    <a:pt x="644" y="1529"/>
                    <a:pt x="644" y="1404"/>
                  </a:cubicBezTo>
                  <a:lnTo>
                    <a:pt x="644" y="209"/>
                  </a:lnTo>
                  <a:cubicBezTo>
                    <a:pt x="644" y="92"/>
                    <a:pt x="544" y="0"/>
                    <a:pt x="42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6704650" y="1662400"/>
              <a:ext cx="52450" cy="14425"/>
            </a:xfrm>
            <a:custGeom>
              <a:avLst/>
              <a:gdLst/>
              <a:ahLst/>
              <a:cxnLst/>
              <a:rect l="l" t="t" r="r" b="b"/>
              <a:pathLst>
                <a:path w="2098" h="577" extrusionOk="0">
                  <a:moveTo>
                    <a:pt x="0" y="0"/>
                  </a:moveTo>
                  <a:lnTo>
                    <a:pt x="0" y="576"/>
                  </a:lnTo>
                  <a:lnTo>
                    <a:pt x="2097" y="576"/>
                  </a:lnTo>
                  <a:lnTo>
                    <a:pt x="209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6720100" y="1410100"/>
              <a:ext cx="44300" cy="266925"/>
            </a:xfrm>
            <a:custGeom>
              <a:avLst/>
              <a:gdLst/>
              <a:ahLst/>
              <a:cxnLst/>
              <a:rect l="l" t="t" r="r" b="b"/>
              <a:pathLst>
                <a:path w="1772" h="10677" extrusionOk="0">
                  <a:moveTo>
                    <a:pt x="1772" y="0"/>
                  </a:moveTo>
                  <a:lnTo>
                    <a:pt x="1" y="0"/>
                  </a:lnTo>
                  <a:lnTo>
                    <a:pt x="1" y="10677"/>
                  </a:lnTo>
                  <a:lnTo>
                    <a:pt x="1772" y="640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6268575" y="1525800"/>
              <a:ext cx="12550" cy="155400"/>
            </a:xfrm>
            <a:custGeom>
              <a:avLst/>
              <a:gdLst/>
              <a:ahLst/>
              <a:cxnLst/>
              <a:rect l="l" t="t" r="r" b="b"/>
              <a:pathLst>
                <a:path w="502" h="6216" extrusionOk="0">
                  <a:moveTo>
                    <a:pt x="0" y="1"/>
                  </a:moveTo>
                  <a:lnTo>
                    <a:pt x="0" y="6216"/>
                  </a:lnTo>
                  <a:lnTo>
                    <a:pt x="501" y="6216"/>
                  </a:lnTo>
                  <a:lnTo>
                    <a:pt x="50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3" name="Google Shape;653;p42"/>
            <p:cNvSpPr/>
            <p:nvPr/>
          </p:nvSpPr>
          <p:spPr>
            <a:xfrm>
              <a:off x="6294675" y="1642125"/>
              <a:ext cx="27375" cy="69575"/>
            </a:xfrm>
            <a:custGeom>
              <a:avLst/>
              <a:gdLst/>
              <a:ahLst/>
              <a:cxnLst/>
              <a:rect l="l" t="t" r="r" b="b"/>
              <a:pathLst>
                <a:path w="1095" h="2783" extrusionOk="0">
                  <a:moveTo>
                    <a:pt x="368" y="1"/>
                  </a:moveTo>
                  <a:cubicBezTo>
                    <a:pt x="159" y="1"/>
                    <a:pt x="0" y="168"/>
                    <a:pt x="0" y="377"/>
                  </a:cubicBezTo>
                  <a:lnTo>
                    <a:pt x="0" y="2415"/>
                  </a:lnTo>
                  <a:cubicBezTo>
                    <a:pt x="0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95" y="2616"/>
                    <a:pt x="1095" y="2415"/>
                  </a:cubicBezTo>
                  <a:lnTo>
                    <a:pt x="1095" y="377"/>
                  </a:lnTo>
                  <a:cubicBezTo>
                    <a:pt x="1095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4" name="Google Shape;654;p42"/>
            <p:cNvSpPr/>
            <p:nvPr/>
          </p:nvSpPr>
          <p:spPr>
            <a:xfrm>
              <a:off x="6227625" y="1642125"/>
              <a:ext cx="27175" cy="69575"/>
            </a:xfrm>
            <a:custGeom>
              <a:avLst/>
              <a:gdLst/>
              <a:ahLst/>
              <a:cxnLst/>
              <a:rect l="l" t="t" r="r" b="b"/>
              <a:pathLst>
                <a:path w="1087" h="2783" extrusionOk="0">
                  <a:moveTo>
                    <a:pt x="368" y="1"/>
                  </a:moveTo>
                  <a:cubicBezTo>
                    <a:pt x="159" y="1"/>
                    <a:pt x="1" y="168"/>
                    <a:pt x="1" y="377"/>
                  </a:cubicBezTo>
                  <a:lnTo>
                    <a:pt x="1" y="2415"/>
                  </a:lnTo>
                  <a:cubicBezTo>
                    <a:pt x="1" y="2616"/>
                    <a:pt x="159" y="2783"/>
                    <a:pt x="368" y="2783"/>
                  </a:cubicBezTo>
                  <a:lnTo>
                    <a:pt x="719" y="2783"/>
                  </a:lnTo>
                  <a:cubicBezTo>
                    <a:pt x="928" y="2783"/>
                    <a:pt x="1087" y="2616"/>
                    <a:pt x="1087" y="2415"/>
                  </a:cubicBezTo>
                  <a:lnTo>
                    <a:pt x="1087" y="377"/>
                  </a:lnTo>
                  <a:cubicBezTo>
                    <a:pt x="1087" y="168"/>
                    <a:pt x="928" y="1"/>
                    <a:pt x="71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5" name="Google Shape;655;p42"/>
            <p:cNvSpPr/>
            <p:nvPr/>
          </p:nvSpPr>
          <p:spPr>
            <a:xfrm>
              <a:off x="6285275" y="1665100"/>
              <a:ext cx="9425" cy="23625"/>
            </a:xfrm>
            <a:custGeom>
              <a:avLst/>
              <a:gdLst/>
              <a:ahLst/>
              <a:cxnLst/>
              <a:rect l="l" t="t" r="r" b="b"/>
              <a:pathLst>
                <a:path w="377" h="945" extrusionOk="0">
                  <a:moveTo>
                    <a:pt x="126" y="1"/>
                  </a:moveTo>
                  <a:cubicBezTo>
                    <a:pt x="59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9" y="945"/>
                    <a:pt x="126" y="945"/>
                  </a:cubicBezTo>
                  <a:lnTo>
                    <a:pt x="251" y="945"/>
                  </a:lnTo>
                  <a:cubicBezTo>
                    <a:pt x="318" y="945"/>
                    <a:pt x="376" y="895"/>
                    <a:pt x="376" y="819"/>
                  </a:cubicBezTo>
                  <a:lnTo>
                    <a:pt x="376" y="126"/>
                  </a:lnTo>
                  <a:cubicBezTo>
                    <a:pt x="376" y="59"/>
                    <a:pt x="318" y="1"/>
                    <a:pt x="25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6" name="Google Shape;656;p42"/>
            <p:cNvSpPr/>
            <p:nvPr/>
          </p:nvSpPr>
          <p:spPr>
            <a:xfrm>
              <a:off x="6255000" y="1665100"/>
              <a:ext cx="9200" cy="23625"/>
            </a:xfrm>
            <a:custGeom>
              <a:avLst/>
              <a:gdLst/>
              <a:ahLst/>
              <a:cxnLst/>
              <a:rect l="l" t="t" r="r" b="b"/>
              <a:pathLst>
                <a:path w="368" h="945" extrusionOk="0">
                  <a:moveTo>
                    <a:pt x="125" y="1"/>
                  </a:moveTo>
                  <a:cubicBezTo>
                    <a:pt x="50" y="1"/>
                    <a:pt x="0" y="59"/>
                    <a:pt x="0" y="126"/>
                  </a:cubicBezTo>
                  <a:lnTo>
                    <a:pt x="0" y="819"/>
                  </a:lnTo>
                  <a:cubicBezTo>
                    <a:pt x="0" y="895"/>
                    <a:pt x="50" y="945"/>
                    <a:pt x="125" y="945"/>
                  </a:cubicBezTo>
                  <a:lnTo>
                    <a:pt x="242" y="945"/>
                  </a:lnTo>
                  <a:cubicBezTo>
                    <a:pt x="309" y="945"/>
                    <a:pt x="368" y="895"/>
                    <a:pt x="368" y="819"/>
                  </a:cubicBezTo>
                  <a:lnTo>
                    <a:pt x="368" y="126"/>
                  </a:lnTo>
                  <a:cubicBezTo>
                    <a:pt x="368" y="59"/>
                    <a:pt x="309" y="1"/>
                    <a:pt x="24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7" name="Google Shape;657;p42"/>
            <p:cNvSpPr/>
            <p:nvPr/>
          </p:nvSpPr>
          <p:spPr>
            <a:xfrm>
              <a:off x="6259575" y="1672625"/>
              <a:ext cx="30525" cy="8575"/>
            </a:xfrm>
            <a:custGeom>
              <a:avLst/>
              <a:gdLst/>
              <a:ahLst/>
              <a:cxnLst/>
              <a:rect l="l" t="t" r="r" b="b"/>
              <a:pathLst>
                <a:path w="1221" h="343" extrusionOk="0">
                  <a:moveTo>
                    <a:pt x="1" y="0"/>
                  </a:moveTo>
                  <a:lnTo>
                    <a:pt x="1" y="343"/>
                  </a:lnTo>
                  <a:lnTo>
                    <a:pt x="1221" y="343"/>
                  </a:lnTo>
                  <a:lnTo>
                    <a:pt x="122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8" name="Google Shape;658;p42"/>
            <p:cNvSpPr/>
            <p:nvPr/>
          </p:nvSpPr>
          <p:spPr>
            <a:xfrm>
              <a:off x="6510825" y="1146125"/>
              <a:ext cx="486875" cy="84400"/>
            </a:xfrm>
            <a:custGeom>
              <a:avLst/>
              <a:gdLst/>
              <a:ahLst/>
              <a:cxnLst/>
              <a:rect l="l" t="t" r="r" b="b"/>
              <a:pathLst>
                <a:path w="19475" h="3376" extrusionOk="0">
                  <a:moveTo>
                    <a:pt x="17436" y="1612"/>
                  </a:moveTo>
                  <a:lnTo>
                    <a:pt x="285" y="3375"/>
                  </a:lnTo>
                  <a:cubicBezTo>
                    <a:pt x="226" y="2807"/>
                    <a:pt x="134" y="2239"/>
                    <a:pt x="1" y="1688"/>
                  </a:cubicBezTo>
                  <a:lnTo>
                    <a:pt x="17093" y="201"/>
                  </a:lnTo>
                  <a:cubicBezTo>
                    <a:pt x="19474" y="0"/>
                    <a:pt x="19223" y="1429"/>
                    <a:pt x="17436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59" name="Google Shape;659;p42"/>
            <p:cNvSpPr/>
            <p:nvPr/>
          </p:nvSpPr>
          <p:spPr>
            <a:xfrm>
              <a:off x="6512700" y="1155725"/>
              <a:ext cx="455125" cy="55775"/>
            </a:xfrm>
            <a:custGeom>
              <a:avLst/>
              <a:gdLst/>
              <a:ahLst/>
              <a:cxnLst/>
              <a:rect l="l" t="t" r="r" b="b"/>
              <a:pathLst>
                <a:path w="18205" h="2231" extrusionOk="0">
                  <a:moveTo>
                    <a:pt x="17110" y="527"/>
                  </a:moveTo>
                  <a:lnTo>
                    <a:pt x="143" y="2231"/>
                  </a:lnTo>
                  <a:cubicBezTo>
                    <a:pt x="110" y="2022"/>
                    <a:pt x="59" y="1813"/>
                    <a:pt x="1" y="1604"/>
                  </a:cubicBezTo>
                  <a:lnTo>
                    <a:pt x="17077" y="101"/>
                  </a:lnTo>
                  <a:cubicBezTo>
                    <a:pt x="18204" y="0"/>
                    <a:pt x="18204" y="418"/>
                    <a:pt x="17110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0" name="Google Shape;660;p42"/>
            <p:cNvSpPr/>
            <p:nvPr/>
          </p:nvSpPr>
          <p:spPr>
            <a:xfrm>
              <a:off x="6459875" y="1236750"/>
              <a:ext cx="1891575" cy="207000"/>
            </a:xfrm>
            <a:custGeom>
              <a:avLst/>
              <a:gdLst/>
              <a:ahLst/>
              <a:cxnLst/>
              <a:rect l="l" t="t" r="r" b="b"/>
              <a:pathLst>
                <a:path w="75663" h="8280" extrusionOk="0">
                  <a:moveTo>
                    <a:pt x="72965" y="2064"/>
                  </a:moveTo>
                  <a:lnTo>
                    <a:pt x="84" y="8279"/>
                  </a:lnTo>
                  <a:cubicBezTo>
                    <a:pt x="17" y="7519"/>
                    <a:pt x="176" y="5447"/>
                    <a:pt x="0" y="4729"/>
                  </a:cubicBezTo>
                  <a:lnTo>
                    <a:pt x="72513" y="193"/>
                  </a:lnTo>
                  <a:cubicBezTo>
                    <a:pt x="75663" y="1"/>
                    <a:pt x="75329" y="1864"/>
                    <a:pt x="72965" y="2064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1" name="Google Shape;661;p42"/>
            <p:cNvSpPr/>
            <p:nvPr/>
          </p:nvSpPr>
          <p:spPr>
            <a:xfrm>
              <a:off x="6461325" y="1250750"/>
              <a:ext cx="1814325" cy="168975"/>
            </a:xfrm>
            <a:custGeom>
              <a:avLst/>
              <a:gdLst/>
              <a:ahLst/>
              <a:cxnLst/>
              <a:rect l="l" t="t" r="r" b="b"/>
              <a:pathLst>
                <a:path w="72573" h="6759" extrusionOk="0">
                  <a:moveTo>
                    <a:pt x="9" y="6759"/>
                  </a:moveTo>
                  <a:cubicBezTo>
                    <a:pt x="26" y="6040"/>
                    <a:pt x="51" y="5171"/>
                    <a:pt x="1" y="4587"/>
                  </a:cubicBezTo>
                  <a:lnTo>
                    <a:pt x="70935" y="109"/>
                  </a:lnTo>
                  <a:cubicBezTo>
                    <a:pt x="72572" y="0"/>
                    <a:pt x="72397" y="978"/>
                    <a:pt x="71169" y="107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2" name="Google Shape;662;p42"/>
            <p:cNvSpPr/>
            <p:nvPr/>
          </p:nvSpPr>
          <p:spPr>
            <a:xfrm>
              <a:off x="6926650" y="1352675"/>
              <a:ext cx="96300" cy="47625"/>
            </a:xfrm>
            <a:custGeom>
              <a:avLst/>
              <a:gdLst/>
              <a:ahLst/>
              <a:cxnLst/>
              <a:rect l="l" t="t" r="r" b="b"/>
              <a:pathLst>
                <a:path w="3852" h="1905" extrusionOk="0">
                  <a:moveTo>
                    <a:pt x="1" y="176"/>
                  </a:moveTo>
                  <a:lnTo>
                    <a:pt x="3852" y="0"/>
                  </a:lnTo>
                  <a:lnTo>
                    <a:pt x="3852" y="1729"/>
                  </a:lnTo>
                  <a:lnTo>
                    <a:pt x="1" y="1905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3" name="Google Shape;663;p42"/>
            <p:cNvSpPr/>
            <p:nvPr/>
          </p:nvSpPr>
          <p:spPr>
            <a:xfrm>
              <a:off x="6453200" y="1262450"/>
              <a:ext cx="1877375" cy="183375"/>
            </a:xfrm>
            <a:custGeom>
              <a:avLst/>
              <a:gdLst/>
              <a:ahLst/>
              <a:cxnLst/>
              <a:rect l="l" t="t" r="r" b="b"/>
              <a:pathLst>
                <a:path w="75095" h="7335" extrusionOk="0">
                  <a:moveTo>
                    <a:pt x="73232" y="1036"/>
                  </a:moveTo>
                  <a:lnTo>
                    <a:pt x="100" y="7335"/>
                  </a:lnTo>
                  <a:cubicBezTo>
                    <a:pt x="100" y="7101"/>
                    <a:pt x="351" y="6784"/>
                    <a:pt x="334" y="6583"/>
                  </a:cubicBezTo>
                  <a:cubicBezTo>
                    <a:pt x="167" y="6190"/>
                    <a:pt x="0" y="6500"/>
                    <a:pt x="0" y="6316"/>
                  </a:cubicBezTo>
                  <a:lnTo>
                    <a:pt x="73006" y="510"/>
                  </a:lnTo>
                  <a:cubicBezTo>
                    <a:pt x="74025" y="426"/>
                    <a:pt x="74794" y="259"/>
                    <a:pt x="75095" y="0"/>
                  </a:cubicBezTo>
                  <a:cubicBezTo>
                    <a:pt x="74911" y="760"/>
                    <a:pt x="73958" y="978"/>
                    <a:pt x="73232" y="1036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4" name="Google Shape;664;p42"/>
            <p:cNvSpPr/>
            <p:nvPr/>
          </p:nvSpPr>
          <p:spPr>
            <a:xfrm>
              <a:off x="6033400" y="993225"/>
              <a:ext cx="485600" cy="525700"/>
            </a:xfrm>
            <a:custGeom>
              <a:avLst/>
              <a:gdLst/>
              <a:ahLst/>
              <a:cxnLst/>
              <a:rect l="l" t="t" r="r" b="b"/>
              <a:pathLst>
                <a:path w="19424" h="21028" extrusionOk="0">
                  <a:moveTo>
                    <a:pt x="9716" y="1"/>
                  </a:moveTo>
                  <a:cubicBezTo>
                    <a:pt x="4353" y="1"/>
                    <a:pt x="0" y="4704"/>
                    <a:pt x="0" y="10510"/>
                  </a:cubicBezTo>
                  <a:cubicBezTo>
                    <a:pt x="0" y="16316"/>
                    <a:pt x="4353" y="21028"/>
                    <a:pt x="9716" y="21028"/>
                  </a:cubicBezTo>
                  <a:cubicBezTo>
                    <a:pt x="15079" y="21028"/>
                    <a:pt x="19424" y="16316"/>
                    <a:pt x="19424" y="10510"/>
                  </a:cubicBezTo>
                  <a:cubicBezTo>
                    <a:pt x="19424" y="4704"/>
                    <a:pt x="15079" y="1"/>
                    <a:pt x="971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5" name="Google Shape;665;p42"/>
            <p:cNvSpPr/>
            <p:nvPr/>
          </p:nvSpPr>
          <p:spPr>
            <a:xfrm>
              <a:off x="6058050" y="1336175"/>
              <a:ext cx="436525" cy="182750"/>
            </a:xfrm>
            <a:custGeom>
              <a:avLst/>
              <a:gdLst/>
              <a:ahLst/>
              <a:cxnLst/>
              <a:rect l="l" t="t" r="r" b="b"/>
              <a:pathLst>
                <a:path w="17461" h="7310" extrusionOk="0">
                  <a:moveTo>
                    <a:pt x="17460" y="1412"/>
                  </a:moveTo>
                  <a:cubicBezTo>
                    <a:pt x="15881" y="4904"/>
                    <a:pt x="12565" y="7310"/>
                    <a:pt x="8730" y="7310"/>
                  </a:cubicBezTo>
                  <a:cubicBezTo>
                    <a:pt x="4896" y="7310"/>
                    <a:pt x="1579" y="4904"/>
                    <a:pt x="0" y="1412"/>
                  </a:cubicBezTo>
                  <a:cubicBezTo>
                    <a:pt x="5731" y="0"/>
                    <a:pt x="11721" y="0"/>
                    <a:pt x="17460" y="141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6" name="Google Shape;666;p42"/>
            <p:cNvSpPr/>
            <p:nvPr/>
          </p:nvSpPr>
          <p:spPr>
            <a:xfrm>
              <a:off x="6071200" y="1343900"/>
              <a:ext cx="409175" cy="160425"/>
            </a:xfrm>
            <a:custGeom>
              <a:avLst/>
              <a:gdLst/>
              <a:ahLst/>
              <a:cxnLst/>
              <a:rect l="l" t="t" r="r" b="b"/>
              <a:pathLst>
                <a:path w="16367" h="6417" extrusionOk="0">
                  <a:moveTo>
                    <a:pt x="10669" y="109"/>
                  </a:moveTo>
                  <a:cubicBezTo>
                    <a:pt x="11521" y="167"/>
                    <a:pt x="12607" y="259"/>
                    <a:pt x="13584" y="385"/>
                  </a:cubicBezTo>
                  <a:cubicBezTo>
                    <a:pt x="14044" y="451"/>
                    <a:pt x="14503" y="527"/>
                    <a:pt x="14954" y="610"/>
                  </a:cubicBezTo>
                  <a:cubicBezTo>
                    <a:pt x="15815" y="794"/>
                    <a:pt x="16366" y="1028"/>
                    <a:pt x="16207" y="1345"/>
                  </a:cubicBezTo>
                  <a:cubicBezTo>
                    <a:pt x="14620" y="4361"/>
                    <a:pt x="11638" y="6416"/>
                    <a:pt x="8204" y="6416"/>
                  </a:cubicBezTo>
                  <a:cubicBezTo>
                    <a:pt x="4604" y="6416"/>
                    <a:pt x="1513" y="4169"/>
                    <a:pt x="1" y="911"/>
                  </a:cubicBezTo>
                  <a:cubicBezTo>
                    <a:pt x="2699" y="301"/>
                    <a:pt x="5447" y="0"/>
                    <a:pt x="8204" y="9"/>
                  </a:cubicBezTo>
                  <a:cubicBezTo>
                    <a:pt x="8964" y="9"/>
                    <a:pt x="9716" y="25"/>
                    <a:pt x="10451" y="67"/>
                  </a:cubicBezTo>
                  <a:cubicBezTo>
                    <a:pt x="10518" y="92"/>
                    <a:pt x="10593" y="100"/>
                    <a:pt x="10669" y="109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7" name="Google Shape;667;p42"/>
            <p:cNvSpPr/>
            <p:nvPr/>
          </p:nvSpPr>
          <p:spPr>
            <a:xfrm>
              <a:off x="6167275" y="1122925"/>
              <a:ext cx="104250" cy="64150"/>
            </a:xfrm>
            <a:custGeom>
              <a:avLst/>
              <a:gdLst/>
              <a:ahLst/>
              <a:cxnLst/>
              <a:rect l="l" t="t" r="r" b="b"/>
              <a:pathLst>
                <a:path w="4170" h="2566" extrusionOk="0">
                  <a:moveTo>
                    <a:pt x="259" y="2474"/>
                  </a:moveTo>
                  <a:cubicBezTo>
                    <a:pt x="1437" y="2423"/>
                    <a:pt x="2715" y="2524"/>
                    <a:pt x="3910" y="2557"/>
                  </a:cubicBezTo>
                  <a:cubicBezTo>
                    <a:pt x="4069" y="2565"/>
                    <a:pt x="4152" y="2490"/>
                    <a:pt x="4152" y="2281"/>
                  </a:cubicBezTo>
                  <a:lnTo>
                    <a:pt x="4152" y="352"/>
                  </a:lnTo>
                  <a:cubicBezTo>
                    <a:pt x="4152" y="193"/>
                    <a:pt x="4169" y="68"/>
                    <a:pt x="3877" y="68"/>
                  </a:cubicBezTo>
                  <a:cubicBezTo>
                    <a:pt x="3041" y="59"/>
                    <a:pt x="2064" y="51"/>
                    <a:pt x="1011" y="9"/>
                  </a:cubicBezTo>
                  <a:cubicBezTo>
                    <a:pt x="786" y="1"/>
                    <a:pt x="736" y="42"/>
                    <a:pt x="669" y="235"/>
                  </a:cubicBezTo>
                  <a:lnTo>
                    <a:pt x="76" y="2281"/>
                  </a:lnTo>
                  <a:cubicBezTo>
                    <a:pt x="0" y="2415"/>
                    <a:pt x="84" y="2474"/>
                    <a:pt x="259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8" name="Google Shape;668;p42"/>
            <p:cNvSpPr/>
            <p:nvPr/>
          </p:nvSpPr>
          <p:spPr>
            <a:xfrm>
              <a:off x="6108575" y="1122100"/>
              <a:ext cx="66250" cy="76875"/>
            </a:xfrm>
            <a:custGeom>
              <a:avLst/>
              <a:gdLst/>
              <a:ahLst/>
              <a:cxnLst/>
              <a:rect l="l" t="t" r="r" b="b"/>
              <a:pathLst>
                <a:path w="2650" h="3075" extrusionOk="0">
                  <a:moveTo>
                    <a:pt x="185" y="3041"/>
                  </a:moveTo>
                  <a:cubicBezTo>
                    <a:pt x="619" y="2899"/>
                    <a:pt x="1129" y="2740"/>
                    <a:pt x="1705" y="2598"/>
                  </a:cubicBezTo>
                  <a:cubicBezTo>
                    <a:pt x="1830" y="2573"/>
                    <a:pt x="1931" y="2481"/>
                    <a:pt x="1964" y="2356"/>
                  </a:cubicBezTo>
                  <a:lnTo>
                    <a:pt x="2599" y="176"/>
                  </a:lnTo>
                  <a:cubicBezTo>
                    <a:pt x="2649" y="17"/>
                    <a:pt x="2490" y="17"/>
                    <a:pt x="2415" y="9"/>
                  </a:cubicBezTo>
                  <a:cubicBezTo>
                    <a:pt x="2290" y="0"/>
                    <a:pt x="2156" y="0"/>
                    <a:pt x="2031" y="0"/>
                  </a:cubicBezTo>
                  <a:cubicBezTo>
                    <a:pt x="1914" y="0"/>
                    <a:pt x="1814" y="59"/>
                    <a:pt x="1739" y="151"/>
                  </a:cubicBezTo>
                  <a:lnTo>
                    <a:pt x="93" y="2891"/>
                  </a:lnTo>
                  <a:cubicBezTo>
                    <a:pt x="1" y="3033"/>
                    <a:pt x="84" y="3075"/>
                    <a:pt x="185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69" name="Google Shape;669;p42"/>
            <p:cNvSpPr/>
            <p:nvPr/>
          </p:nvSpPr>
          <p:spPr>
            <a:xfrm>
              <a:off x="6074950" y="1122300"/>
              <a:ext cx="72100" cy="87950"/>
            </a:xfrm>
            <a:custGeom>
              <a:avLst/>
              <a:gdLst/>
              <a:ahLst/>
              <a:cxnLst/>
              <a:rect l="l" t="t" r="r" b="b"/>
              <a:pathLst>
                <a:path w="2884" h="3518" extrusionOk="0">
                  <a:moveTo>
                    <a:pt x="2014" y="427"/>
                  </a:moveTo>
                  <a:lnTo>
                    <a:pt x="293" y="2975"/>
                  </a:lnTo>
                  <a:cubicBezTo>
                    <a:pt x="1" y="3401"/>
                    <a:pt x="126" y="3518"/>
                    <a:pt x="744" y="3309"/>
                  </a:cubicBezTo>
                  <a:cubicBezTo>
                    <a:pt x="870" y="3267"/>
                    <a:pt x="978" y="3184"/>
                    <a:pt x="1054" y="3067"/>
                  </a:cubicBezTo>
                  <a:lnTo>
                    <a:pt x="2808" y="151"/>
                  </a:lnTo>
                  <a:cubicBezTo>
                    <a:pt x="2850" y="93"/>
                    <a:pt x="2883" y="1"/>
                    <a:pt x="2749" y="34"/>
                  </a:cubicBezTo>
                  <a:cubicBezTo>
                    <a:pt x="2440" y="93"/>
                    <a:pt x="2181" y="193"/>
                    <a:pt x="2014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0" name="Google Shape;670;p42"/>
            <p:cNvSpPr/>
            <p:nvPr/>
          </p:nvSpPr>
          <p:spPr>
            <a:xfrm>
              <a:off x="6281100" y="1122925"/>
              <a:ext cx="104025" cy="64150"/>
            </a:xfrm>
            <a:custGeom>
              <a:avLst/>
              <a:gdLst/>
              <a:ahLst/>
              <a:cxnLst/>
              <a:rect l="l" t="t" r="r" b="b"/>
              <a:pathLst>
                <a:path w="4161" h="2566" extrusionOk="0">
                  <a:moveTo>
                    <a:pt x="3910" y="2474"/>
                  </a:moveTo>
                  <a:cubicBezTo>
                    <a:pt x="2724" y="2423"/>
                    <a:pt x="1454" y="2524"/>
                    <a:pt x="251" y="2557"/>
                  </a:cubicBezTo>
                  <a:cubicBezTo>
                    <a:pt x="101" y="2565"/>
                    <a:pt x="9" y="2490"/>
                    <a:pt x="9" y="2281"/>
                  </a:cubicBezTo>
                  <a:lnTo>
                    <a:pt x="9" y="352"/>
                  </a:lnTo>
                  <a:cubicBezTo>
                    <a:pt x="9" y="193"/>
                    <a:pt x="0" y="68"/>
                    <a:pt x="293" y="68"/>
                  </a:cubicBezTo>
                  <a:cubicBezTo>
                    <a:pt x="1128" y="59"/>
                    <a:pt x="2106" y="51"/>
                    <a:pt x="3158" y="9"/>
                  </a:cubicBezTo>
                  <a:cubicBezTo>
                    <a:pt x="3375" y="1"/>
                    <a:pt x="3434" y="42"/>
                    <a:pt x="3492" y="235"/>
                  </a:cubicBezTo>
                  <a:lnTo>
                    <a:pt x="4094" y="2281"/>
                  </a:lnTo>
                  <a:cubicBezTo>
                    <a:pt x="4161" y="2415"/>
                    <a:pt x="4085" y="2474"/>
                    <a:pt x="3910" y="2474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1" name="Google Shape;671;p42"/>
            <p:cNvSpPr/>
            <p:nvPr/>
          </p:nvSpPr>
          <p:spPr>
            <a:xfrm>
              <a:off x="6377800" y="1122100"/>
              <a:ext cx="66225" cy="76875"/>
            </a:xfrm>
            <a:custGeom>
              <a:avLst/>
              <a:gdLst/>
              <a:ahLst/>
              <a:cxnLst/>
              <a:rect l="l" t="t" r="r" b="b"/>
              <a:pathLst>
                <a:path w="2649" h="3075" extrusionOk="0">
                  <a:moveTo>
                    <a:pt x="2456" y="3041"/>
                  </a:moveTo>
                  <a:cubicBezTo>
                    <a:pt x="2022" y="2899"/>
                    <a:pt x="1521" y="2740"/>
                    <a:pt x="936" y="2598"/>
                  </a:cubicBezTo>
                  <a:cubicBezTo>
                    <a:pt x="811" y="2573"/>
                    <a:pt x="710" y="2473"/>
                    <a:pt x="677" y="2356"/>
                  </a:cubicBezTo>
                  <a:lnTo>
                    <a:pt x="42" y="176"/>
                  </a:lnTo>
                  <a:cubicBezTo>
                    <a:pt x="0" y="17"/>
                    <a:pt x="151" y="17"/>
                    <a:pt x="226" y="9"/>
                  </a:cubicBezTo>
                  <a:cubicBezTo>
                    <a:pt x="351" y="0"/>
                    <a:pt x="485" y="0"/>
                    <a:pt x="610" y="0"/>
                  </a:cubicBezTo>
                  <a:cubicBezTo>
                    <a:pt x="727" y="0"/>
                    <a:pt x="836" y="59"/>
                    <a:pt x="902" y="151"/>
                  </a:cubicBezTo>
                  <a:lnTo>
                    <a:pt x="2557" y="2891"/>
                  </a:lnTo>
                  <a:cubicBezTo>
                    <a:pt x="2648" y="3033"/>
                    <a:pt x="2573" y="3075"/>
                    <a:pt x="2456" y="304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2" name="Google Shape;672;p42"/>
            <p:cNvSpPr/>
            <p:nvPr/>
          </p:nvSpPr>
          <p:spPr>
            <a:xfrm>
              <a:off x="6405575" y="1122300"/>
              <a:ext cx="71875" cy="87950"/>
            </a:xfrm>
            <a:custGeom>
              <a:avLst/>
              <a:gdLst/>
              <a:ahLst/>
              <a:cxnLst/>
              <a:rect l="l" t="t" r="r" b="b"/>
              <a:pathLst>
                <a:path w="2875" h="3518" extrusionOk="0">
                  <a:moveTo>
                    <a:pt x="869" y="427"/>
                  </a:moveTo>
                  <a:lnTo>
                    <a:pt x="2590" y="2975"/>
                  </a:lnTo>
                  <a:cubicBezTo>
                    <a:pt x="2874" y="3401"/>
                    <a:pt x="2757" y="3518"/>
                    <a:pt x="2131" y="3309"/>
                  </a:cubicBezTo>
                  <a:cubicBezTo>
                    <a:pt x="2005" y="3267"/>
                    <a:pt x="1897" y="3184"/>
                    <a:pt x="1830" y="3067"/>
                  </a:cubicBezTo>
                  <a:lnTo>
                    <a:pt x="76" y="151"/>
                  </a:lnTo>
                  <a:cubicBezTo>
                    <a:pt x="25" y="93"/>
                    <a:pt x="0" y="1"/>
                    <a:pt x="134" y="34"/>
                  </a:cubicBezTo>
                  <a:cubicBezTo>
                    <a:pt x="443" y="93"/>
                    <a:pt x="694" y="193"/>
                    <a:pt x="869" y="42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3" name="Google Shape;673;p42"/>
            <p:cNvSpPr/>
            <p:nvPr/>
          </p:nvSpPr>
          <p:spPr>
            <a:xfrm>
              <a:off x="5554700" y="1146125"/>
              <a:ext cx="486875" cy="84175"/>
            </a:xfrm>
            <a:custGeom>
              <a:avLst/>
              <a:gdLst/>
              <a:ahLst/>
              <a:cxnLst/>
              <a:rect l="l" t="t" r="r" b="b"/>
              <a:pathLst>
                <a:path w="19475" h="3367" extrusionOk="0">
                  <a:moveTo>
                    <a:pt x="2039" y="1612"/>
                  </a:moveTo>
                  <a:lnTo>
                    <a:pt x="19199" y="3367"/>
                  </a:lnTo>
                  <a:cubicBezTo>
                    <a:pt x="19249" y="2799"/>
                    <a:pt x="19341" y="2239"/>
                    <a:pt x="19474" y="1688"/>
                  </a:cubicBezTo>
                  <a:lnTo>
                    <a:pt x="2382" y="201"/>
                  </a:lnTo>
                  <a:cubicBezTo>
                    <a:pt x="1" y="0"/>
                    <a:pt x="252" y="1429"/>
                    <a:pt x="2039" y="161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4" name="Google Shape;674;p42"/>
            <p:cNvSpPr/>
            <p:nvPr/>
          </p:nvSpPr>
          <p:spPr>
            <a:xfrm>
              <a:off x="5584575" y="1155725"/>
              <a:ext cx="455325" cy="55775"/>
            </a:xfrm>
            <a:custGeom>
              <a:avLst/>
              <a:gdLst/>
              <a:ahLst/>
              <a:cxnLst/>
              <a:rect l="l" t="t" r="r" b="b"/>
              <a:pathLst>
                <a:path w="18213" h="2231" extrusionOk="0">
                  <a:moveTo>
                    <a:pt x="1095" y="527"/>
                  </a:moveTo>
                  <a:lnTo>
                    <a:pt x="18062" y="2231"/>
                  </a:lnTo>
                  <a:cubicBezTo>
                    <a:pt x="18104" y="2022"/>
                    <a:pt x="18154" y="1813"/>
                    <a:pt x="18212" y="1604"/>
                  </a:cubicBezTo>
                  <a:lnTo>
                    <a:pt x="1137" y="101"/>
                  </a:lnTo>
                  <a:cubicBezTo>
                    <a:pt x="1" y="0"/>
                    <a:pt x="9" y="418"/>
                    <a:pt x="1095" y="527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5" name="Google Shape;675;p42"/>
            <p:cNvSpPr/>
            <p:nvPr/>
          </p:nvSpPr>
          <p:spPr>
            <a:xfrm>
              <a:off x="6842500" y="1441575"/>
              <a:ext cx="265675" cy="241300"/>
            </a:xfrm>
            <a:custGeom>
              <a:avLst/>
              <a:gdLst/>
              <a:ahLst/>
              <a:cxnLst/>
              <a:rect l="l" t="t" r="r" b="b"/>
              <a:pathLst>
                <a:path w="10627" h="9652" extrusionOk="0">
                  <a:moveTo>
                    <a:pt x="5317" y="0"/>
                  </a:moveTo>
                  <a:cubicBezTo>
                    <a:pt x="4941" y="0"/>
                    <a:pt x="4559" y="44"/>
                    <a:pt x="4177" y="137"/>
                  </a:cubicBezTo>
                  <a:cubicBezTo>
                    <a:pt x="1587" y="755"/>
                    <a:pt x="0" y="3361"/>
                    <a:pt x="618" y="5959"/>
                  </a:cubicBezTo>
                  <a:cubicBezTo>
                    <a:pt x="1153" y="8171"/>
                    <a:pt x="3133" y="9652"/>
                    <a:pt x="5312" y="9652"/>
                  </a:cubicBezTo>
                  <a:cubicBezTo>
                    <a:pt x="5685" y="9652"/>
                    <a:pt x="6063" y="9608"/>
                    <a:pt x="6441" y="9518"/>
                  </a:cubicBezTo>
                  <a:cubicBezTo>
                    <a:pt x="9031" y="8892"/>
                    <a:pt x="10626" y="6285"/>
                    <a:pt x="10000" y="3695"/>
                  </a:cubicBezTo>
                  <a:cubicBezTo>
                    <a:pt x="9472" y="1486"/>
                    <a:pt x="7498" y="0"/>
                    <a:pt x="53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6" name="Google Shape;676;p42"/>
            <p:cNvSpPr/>
            <p:nvPr/>
          </p:nvSpPr>
          <p:spPr>
            <a:xfrm>
              <a:off x="6836025" y="1404975"/>
              <a:ext cx="278625" cy="254000"/>
            </a:xfrm>
            <a:custGeom>
              <a:avLst/>
              <a:gdLst/>
              <a:ahLst/>
              <a:cxnLst/>
              <a:rect l="l" t="t" r="r" b="b"/>
              <a:pathLst>
                <a:path w="11145" h="10160" extrusionOk="0">
                  <a:moveTo>
                    <a:pt x="5572" y="1"/>
                  </a:moveTo>
                  <a:cubicBezTo>
                    <a:pt x="4273" y="1"/>
                    <a:pt x="2974" y="498"/>
                    <a:pt x="1980" y="1492"/>
                  </a:cubicBezTo>
                  <a:cubicBezTo>
                    <a:pt x="0" y="3472"/>
                    <a:pt x="0" y="6688"/>
                    <a:pt x="1980" y="8668"/>
                  </a:cubicBezTo>
                  <a:cubicBezTo>
                    <a:pt x="2974" y="9662"/>
                    <a:pt x="4273" y="10159"/>
                    <a:pt x="5572" y="10159"/>
                  </a:cubicBezTo>
                  <a:cubicBezTo>
                    <a:pt x="6871" y="10159"/>
                    <a:pt x="8170" y="9662"/>
                    <a:pt x="9164" y="8668"/>
                  </a:cubicBezTo>
                  <a:cubicBezTo>
                    <a:pt x="11144" y="6688"/>
                    <a:pt x="11144" y="3472"/>
                    <a:pt x="9164" y="1492"/>
                  </a:cubicBezTo>
                  <a:cubicBezTo>
                    <a:pt x="8170" y="498"/>
                    <a:pt x="6871" y="1"/>
                    <a:pt x="5572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7" name="Google Shape;677;p42"/>
            <p:cNvSpPr/>
            <p:nvPr/>
          </p:nvSpPr>
          <p:spPr>
            <a:xfrm>
              <a:off x="6866500" y="1427225"/>
              <a:ext cx="217650" cy="218275"/>
            </a:xfrm>
            <a:custGeom>
              <a:avLst/>
              <a:gdLst/>
              <a:ahLst/>
              <a:cxnLst/>
              <a:rect l="l" t="t" r="r" b="b"/>
              <a:pathLst>
                <a:path w="8706" h="8731" extrusionOk="0">
                  <a:moveTo>
                    <a:pt x="4353" y="0"/>
                  </a:moveTo>
                  <a:cubicBezTo>
                    <a:pt x="2014" y="0"/>
                    <a:pt x="1" y="1964"/>
                    <a:pt x="1" y="4386"/>
                  </a:cubicBezTo>
                  <a:cubicBezTo>
                    <a:pt x="1" y="6784"/>
                    <a:pt x="1947" y="8730"/>
                    <a:pt x="4353" y="8730"/>
                  </a:cubicBezTo>
                  <a:cubicBezTo>
                    <a:pt x="6759" y="8730"/>
                    <a:pt x="8706" y="6784"/>
                    <a:pt x="8706" y="4386"/>
                  </a:cubicBezTo>
                  <a:cubicBezTo>
                    <a:pt x="8706" y="1964"/>
                    <a:pt x="6692" y="0"/>
                    <a:pt x="435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8" name="Google Shape;678;p42"/>
            <p:cNvSpPr/>
            <p:nvPr/>
          </p:nvSpPr>
          <p:spPr>
            <a:xfrm>
              <a:off x="6886350" y="1436000"/>
              <a:ext cx="185075" cy="185050"/>
            </a:xfrm>
            <a:custGeom>
              <a:avLst/>
              <a:gdLst/>
              <a:ahLst/>
              <a:cxnLst/>
              <a:rect l="l" t="t" r="r" b="b"/>
              <a:pathLst>
                <a:path w="7403" h="7402" extrusionOk="0">
                  <a:moveTo>
                    <a:pt x="3559" y="7402"/>
                  </a:moveTo>
                  <a:cubicBezTo>
                    <a:pt x="4996" y="7402"/>
                    <a:pt x="6299" y="6533"/>
                    <a:pt x="6851" y="5205"/>
                  </a:cubicBezTo>
                  <a:cubicBezTo>
                    <a:pt x="7402" y="3868"/>
                    <a:pt x="7093" y="2339"/>
                    <a:pt x="6074" y="1320"/>
                  </a:cubicBezTo>
                  <a:cubicBezTo>
                    <a:pt x="5055" y="301"/>
                    <a:pt x="3526" y="0"/>
                    <a:pt x="2197" y="552"/>
                  </a:cubicBezTo>
                  <a:cubicBezTo>
                    <a:pt x="869" y="1103"/>
                    <a:pt x="0" y="2398"/>
                    <a:pt x="0" y="3843"/>
                  </a:cubicBezTo>
                  <a:cubicBezTo>
                    <a:pt x="0" y="5806"/>
                    <a:pt x="1596" y="7394"/>
                    <a:pt x="3559" y="7402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79" name="Google Shape;679;p42"/>
            <p:cNvSpPr/>
            <p:nvPr/>
          </p:nvSpPr>
          <p:spPr>
            <a:xfrm>
              <a:off x="6938550" y="1482775"/>
              <a:ext cx="85875" cy="86075"/>
            </a:xfrm>
            <a:custGeom>
              <a:avLst/>
              <a:gdLst/>
              <a:ahLst/>
              <a:cxnLst/>
              <a:rect l="l" t="t" r="r" b="b"/>
              <a:pathLst>
                <a:path w="3435" h="3443" extrusionOk="0">
                  <a:moveTo>
                    <a:pt x="1471" y="3442"/>
                  </a:moveTo>
                  <a:cubicBezTo>
                    <a:pt x="2783" y="3442"/>
                    <a:pt x="3434" y="1855"/>
                    <a:pt x="2515" y="928"/>
                  </a:cubicBezTo>
                  <a:cubicBezTo>
                    <a:pt x="1588" y="1"/>
                    <a:pt x="1" y="661"/>
                    <a:pt x="1" y="1972"/>
                  </a:cubicBezTo>
                  <a:cubicBezTo>
                    <a:pt x="1" y="2783"/>
                    <a:pt x="661" y="3434"/>
                    <a:pt x="1471" y="3442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0" name="Google Shape;680;p42"/>
            <p:cNvSpPr/>
            <p:nvPr/>
          </p:nvSpPr>
          <p:spPr>
            <a:xfrm>
              <a:off x="6945650" y="1502200"/>
              <a:ext cx="59350" cy="59350"/>
            </a:xfrm>
            <a:custGeom>
              <a:avLst/>
              <a:gdLst/>
              <a:ahLst/>
              <a:cxnLst/>
              <a:rect l="l" t="t" r="r" b="b"/>
              <a:pathLst>
                <a:path w="2374" h="2374" extrusionOk="0">
                  <a:moveTo>
                    <a:pt x="1187" y="1"/>
                  </a:moveTo>
                  <a:cubicBezTo>
                    <a:pt x="536" y="1"/>
                    <a:pt x="1" y="535"/>
                    <a:pt x="1" y="1187"/>
                  </a:cubicBezTo>
                  <a:cubicBezTo>
                    <a:pt x="1" y="1847"/>
                    <a:pt x="536" y="2373"/>
                    <a:pt x="1187" y="2373"/>
                  </a:cubicBezTo>
                  <a:cubicBezTo>
                    <a:pt x="1839" y="2373"/>
                    <a:pt x="2373" y="1847"/>
                    <a:pt x="2373" y="1187"/>
                  </a:cubicBezTo>
                  <a:cubicBezTo>
                    <a:pt x="2373" y="535"/>
                    <a:pt x="1839" y="1"/>
                    <a:pt x="118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1" name="Google Shape;681;p42"/>
            <p:cNvSpPr/>
            <p:nvPr/>
          </p:nvSpPr>
          <p:spPr>
            <a:xfrm>
              <a:off x="6936900" y="1354325"/>
              <a:ext cx="76875" cy="65000"/>
            </a:xfrm>
            <a:custGeom>
              <a:avLst/>
              <a:gdLst/>
              <a:ahLst/>
              <a:cxnLst/>
              <a:rect l="l" t="t" r="r" b="b"/>
              <a:pathLst>
                <a:path w="3075" h="2600" extrusionOk="0">
                  <a:moveTo>
                    <a:pt x="2281" y="2499"/>
                  </a:moveTo>
                  <a:lnTo>
                    <a:pt x="3074" y="569"/>
                  </a:lnTo>
                  <a:cubicBezTo>
                    <a:pt x="3074" y="569"/>
                    <a:pt x="2757" y="1"/>
                    <a:pt x="1487" y="68"/>
                  </a:cubicBezTo>
                  <a:cubicBezTo>
                    <a:pt x="217" y="126"/>
                    <a:pt x="0" y="544"/>
                    <a:pt x="0" y="544"/>
                  </a:cubicBezTo>
                  <a:lnTo>
                    <a:pt x="702" y="2599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2" name="Google Shape;682;p42"/>
            <p:cNvSpPr/>
            <p:nvPr/>
          </p:nvSpPr>
          <p:spPr>
            <a:xfrm>
              <a:off x="6937100" y="1357675"/>
              <a:ext cx="71025" cy="61650"/>
            </a:xfrm>
            <a:custGeom>
              <a:avLst/>
              <a:gdLst/>
              <a:ahLst/>
              <a:cxnLst/>
              <a:rect l="l" t="t" r="r" b="b"/>
              <a:pathLst>
                <a:path w="2841" h="2466" extrusionOk="0">
                  <a:moveTo>
                    <a:pt x="0" y="427"/>
                  </a:moveTo>
                  <a:lnTo>
                    <a:pt x="694" y="2465"/>
                  </a:lnTo>
                  <a:lnTo>
                    <a:pt x="1880" y="2390"/>
                  </a:lnTo>
                  <a:lnTo>
                    <a:pt x="2841" y="34"/>
                  </a:lnTo>
                  <a:cubicBezTo>
                    <a:pt x="2841" y="34"/>
                    <a:pt x="2055" y="1"/>
                    <a:pt x="1187" y="51"/>
                  </a:cubicBezTo>
                  <a:cubicBezTo>
                    <a:pt x="326" y="109"/>
                    <a:pt x="151" y="301"/>
                    <a:pt x="0" y="427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3" name="Google Shape;683;p42"/>
            <p:cNvSpPr/>
            <p:nvPr/>
          </p:nvSpPr>
          <p:spPr>
            <a:xfrm>
              <a:off x="6918725" y="1335750"/>
              <a:ext cx="112175" cy="37000"/>
            </a:xfrm>
            <a:custGeom>
              <a:avLst/>
              <a:gdLst/>
              <a:ahLst/>
              <a:cxnLst/>
              <a:rect l="l" t="t" r="r" b="b"/>
              <a:pathLst>
                <a:path w="4487" h="1480" extrusionOk="0">
                  <a:moveTo>
                    <a:pt x="0" y="318"/>
                  </a:moveTo>
                  <a:lnTo>
                    <a:pt x="4486" y="0"/>
                  </a:lnTo>
                  <a:lnTo>
                    <a:pt x="4486" y="1162"/>
                  </a:lnTo>
                  <a:lnTo>
                    <a:pt x="0" y="1479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4" name="Google Shape;684;p42"/>
            <p:cNvSpPr/>
            <p:nvPr/>
          </p:nvSpPr>
          <p:spPr>
            <a:xfrm>
              <a:off x="7652200" y="1307350"/>
              <a:ext cx="62050" cy="30500"/>
            </a:xfrm>
            <a:custGeom>
              <a:avLst/>
              <a:gdLst/>
              <a:ahLst/>
              <a:cxnLst/>
              <a:rect l="l" t="t" r="r" b="b"/>
              <a:pathLst>
                <a:path w="2482" h="1220" extrusionOk="0">
                  <a:moveTo>
                    <a:pt x="1" y="109"/>
                  </a:moveTo>
                  <a:lnTo>
                    <a:pt x="2482" y="0"/>
                  </a:lnTo>
                  <a:lnTo>
                    <a:pt x="2482" y="1111"/>
                  </a:lnTo>
                  <a:lnTo>
                    <a:pt x="1" y="122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5" name="Google Shape;685;p42"/>
            <p:cNvSpPr/>
            <p:nvPr/>
          </p:nvSpPr>
          <p:spPr>
            <a:xfrm>
              <a:off x="7605850" y="1339100"/>
              <a:ext cx="161675" cy="181500"/>
            </a:xfrm>
            <a:custGeom>
              <a:avLst/>
              <a:gdLst/>
              <a:ahLst/>
              <a:cxnLst/>
              <a:rect l="l" t="t" r="r" b="b"/>
              <a:pathLst>
                <a:path w="6467" h="7260" extrusionOk="0">
                  <a:moveTo>
                    <a:pt x="3108" y="7260"/>
                  </a:moveTo>
                  <a:cubicBezTo>
                    <a:pt x="4369" y="7260"/>
                    <a:pt x="5497" y="6499"/>
                    <a:pt x="5982" y="5338"/>
                  </a:cubicBezTo>
                  <a:cubicBezTo>
                    <a:pt x="6466" y="4177"/>
                    <a:pt x="6199" y="2840"/>
                    <a:pt x="5305" y="1955"/>
                  </a:cubicBezTo>
                  <a:cubicBezTo>
                    <a:pt x="3350" y="0"/>
                    <a:pt x="0" y="1387"/>
                    <a:pt x="0" y="4152"/>
                  </a:cubicBezTo>
                  <a:cubicBezTo>
                    <a:pt x="8" y="5865"/>
                    <a:pt x="1395" y="7260"/>
                    <a:pt x="3108" y="726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6" name="Google Shape;686;p42"/>
            <p:cNvSpPr/>
            <p:nvPr/>
          </p:nvSpPr>
          <p:spPr>
            <a:xfrm>
              <a:off x="7601875" y="1334925"/>
              <a:ext cx="170025" cy="170025"/>
            </a:xfrm>
            <a:custGeom>
              <a:avLst/>
              <a:gdLst/>
              <a:ahLst/>
              <a:cxnLst/>
              <a:rect l="l" t="t" r="r" b="b"/>
              <a:pathLst>
                <a:path w="6801" h="6801" extrusionOk="0">
                  <a:moveTo>
                    <a:pt x="3267" y="6800"/>
                  </a:moveTo>
                  <a:cubicBezTo>
                    <a:pt x="4595" y="6800"/>
                    <a:pt x="5781" y="6007"/>
                    <a:pt x="6291" y="4778"/>
                  </a:cubicBezTo>
                  <a:cubicBezTo>
                    <a:pt x="6801" y="3559"/>
                    <a:pt x="6516" y="2155"/>
                    <a:pt x="5581" y="1220"/>
                  </a:cubicBezTo>
                  <a:cubicBezTo>
                    <a:pt x="4645" y="284"/>
                    <a:pt x="3242" y="0"/>
                    <a:pt x="2022" y="510"/>
                  </a:cubicBezTo>
                  <a:cubicBezTo>
                    <a:pt x="794" y="1011"/>
                    <a:pt x="0" y="2205"/>
                    <a:pt x="0" y="3534"/>
                  </a:cubicBezTo>
                  <a:cubicBezTo>
                    <a:pt x="0" y="5330"/>
                    <a:pt x="1462" y="6800"/>
                    <a:pt x="3267" y="680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7" name="Google Shape;687;p42"/>
            <p:cNvSpPr/>
            <p:nvPr/>
          </p:nvSpPr>
          <p:spPr>
            <a:xfrm>
              <a:off x="7588725" y="1355375"/>
              <a:ext cx="165000" cy="146850"/>
            </a:xfrm>
            <a:custGeom>
              <a:avLst/>
              <a:gdLst/>
              <a:ahLst/>
              <a:cxnLst/>
              <a:rect l="l" t="t" r="r" b="b"/>
              <a:pathLst>
                <a:path w="6600" h="5874" extrusionOk="0">
                  <a:moveTo>
                    <a:pt x="3793" y="17"/>
                  </a:moveTo>
                  <a:cubicBezTo>
                    <a:pt x="1278" y="1"/>
                    <a:pt x="0" y="3033"/>
                    <a:pt x="1779" y="4821"/>
                  </a:cubicBezTo>
                  <a:cubicBezTo>
                    <a:pt x="2581" y="5631"/>
                    <a:pt x="3793" y="5874"/>
                    <a:pt x="4854" y="5439"/>
                  </a:cubicBezTo>
                  <a:cubicBezTo>
                    <a:pt x="5906" y="5005"/>
                    <a:pt x="6600" y="3977"/>
                    <a:pt x="6600" y="2833"/>
                  </a:cubicBezTo>
                  <a:cubicBezTo>
                    <a:pt x="6583" y="1287"/>
                    <a:pt x="5338" y="34"/>
                    <a:pt x="3793" y="17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8" name="Google Shape;688;p42"/>
            <p:cNvSpPr/>
            <p:nvPr/>
          </p:nvSpPr>
          <p:spPr>
            <a:xfrm>
              <a:off x="7657625" y="1399500"/>
              <a:ext cx="52025" cy="47375"/>
            </a:xfrm>
            <a:custGeom>
              <a:avLst/>
              <a:gdLst/>
              <a:ahLst/>
              <a:cxnLst/>
              <a:rect l="l" t="t" r="r" b="b"/>
              <a:pathLst>
                <a:path w="2081" h="1895" extrusionOk="0">
                  <a:moveTo>
                    <a:pt x="1038" y="0"/>
                  </a:moveTo>
                  <a:cubicBezTo>
                    <a:pt x="794" y="0"/>
                    <a:pt x="552" y="94"/>
                    <a:pt x="368" y="282"/>
                  </a:cubicBezTo>
                  <a:cubicBezTo>
                    <a:pt x="1" y="650"/>
                    <a:pt x="1" y="1251"/>
                    <a:pt x="368" y="1619"/>
                  </a:cubicBezTo>
                  <a:cubicBezTo>
                    <a:pt x="552" y="1803"/>
                    <a:pt x="794" y="1895"/>
                    <a:pt x="1038" y="1895"/>
                  </a:cubicBezTo>
                  <a:cubicBezTo>
                    <a:pt x="1281" y="1895"/>
                    <a:pt x="1525" y="1803"/>
                    <a:pt x="1713" y="1619"/>
                  </a:cubicBezTo>
                  <a:cubicBezTo>
                    <a:pt x="2081" y="1251"/>
                    <a:pt x="2081" y="650"/>
                    <a:pt x="1713" y="282"/>
                  </a:cubicBezTo>
                  <a:cubicBezTo>
                    <a:pt x="1525" y="94"/>
                    <a:pt x="1281" y="0"/>
                    <a:pt x="103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89" name="Google Shape;689;p42"/>
            <p:cNvSpPr/>
            <p:nvPr/>
          </p:nvSpPr>
          <p:spPr>
            <a:xfrm>
              <a:off x="7664525" y="1397575"/>
              <a:ext cx="44725" cy="44700"/>
            </a:xfrm>
            <a:custGeom>
              <a:avLst/>
              <a:gdLst/>
              <a:ahLst/>
              <a:cxnLst/>
              <a:rect l="l" t="t" r="r" b="b"/>
              <a:pathLst>
                <a:path w="1789" h="1788" extrusionOk="0">
                  <a:moveTo>
                    <a:pt x="761" y="1788"/>
                  </a:moveTo>
                  <a:cubicBezTo>
                    <a:pt x="1446" y="1788"/>
                    <a:pt x="1788" y="961"/>
                    <a:pt x="1304" y="485"/>
                  </a:cubicBezTo>
                  <a:cubicBezTo>
                    <a:pt x="819" y="0"/>
                    <a:pt x="1" y="343"/>
                    <a:pt x="1" y="1028"/>
                  </a:cubicBezTo>
                  <a:cubicBezTo>
                    <a:pt x="1" y="1445"/>
                    <a:pt x="343" y="1788"/>
                    <a:pt x="761" y="1788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0" name="Google Shape;690;p42"/>
            <p:cNvSpPr/>
            <p:nvPr/>
          </p:nvSpPr>
          <p:spPr>
            <a:xfrm>
              <a:off x="7658875" y="1308400"/>
              <a:ext cx="49525" cy="41775"/>
            </a:xfrm>
            <a:custGeom>
              <a:avLst/>
              <a:gdLst/>
              <a:ahLst/>
              <a:cxnLst/>
              <a:rect l="l" t="t" r="r" b="b"/>
              <a:pathLst>
                <a:path w="1981" h="1671" extrusionOk="0">
                  <a:moveTo>
                    <a:pt x="1471" y="1612"/>
                  </a:moveTo>
                  <a:lnTo>
                    <a:pt x="1981" y="368"/>
                  </a:lnTo>
                  <a:cubicBezTo>
                    <a:pt x="1981" y="368"/>
                    <a:pt x="1772" y="0"/>
                    <a:pt x="962" y="42"/>
                  </a:cubicBezTo>
                  <a:cubicBezTo>
                    <a:pt x="151" y="84"/>
                    <a:pt x="1" y="343"/>
                    <a:pt x="1" y="343"/>
                  </a:cubicBezTo>
                  <a:lnTo>
                    <a:pt x="452" y="167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1" name="Google Shape;691;p42"/>
            <p:cNvSpPr/>
            <p:nvPr/>
          </p:nvSpPr>
          <p:spPr>
            <a:xfrm>
              <a:off x="7659100" y="1310275"/>
              <a:ext cx="41575" cy="39900"/>
            </a:xfrm>
            <a:custGeom>
              <a:avLst/>
              <a:gdLst/>
              <a:ahLst/>
              <a:cxnLst/>
              <a:rect l="l" t="t" r="r" b="b"/>
              <a:pathLst>
                <a:path w="1663" h="1596" extrusionOk="0">
                  <a:moveTo>
                    <a:pt x="0" y="284"/>
                  </a:moveTo>
                  <a:lnTo>
                    <a:pt x="443" y="1596"/>
                  </a:lnTo>
                  <a:lnTo>
                    <a:pt x="1203" y="1554"/>
                  </a:lnTo>
                  <a:lnTo>
                    <a:pt x="1663" y="376"/>
                  </a:lnTo>
                  <a:cubicBezTo>
                    <a:pt x="1663" y="376"/>
                    <a:pt x="1421" y="0"/>
                    <a:pt x="761" y="42"/>
                  </a:cubicBezTo>
                  <a:cubicBezTo>
                    <a:pt x="309" y="75"/>
                    <a:pt x="92" y="201"/>
                    <a:pt x="0" y="284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692" name="Google Shape;692;p42"/>
            <p:cNvSpPr/>
            <p:nvPr/>
          </p:nvSpPr>
          <p:spPr>
            <a:xfrm>
              <a:off x="7647200" y="1296475"/>
              <a:ext cx="72275" cy="23625"/>
            </a:xfrm>
            <a:custGeom>
              <a:avLst/>
              <a:gdLst/>
              <a:ahLst/>
              <a:cxnLst/>
              <a:rect l="l" t="t" r="r" b="b"/>
              <a:pathLst>
                <a:path w="2891" h="945" extrusionOk="0">
                  <a:moveTo>
                    <a:pt x="0" y="201"/>
                  </a:moveTo>
                  <a:lnTo>
                    <a:pt x="2891" y="1"/>
                  </a:lnTo>
                  <a:lnTo>
                    <a:pt x="2891" y="744"/>
                  </a:lnTo>
                  <a:lnTo>
                    <a:pt x="0" y="945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693" name="Google Shape;693;p42"/>
          <p:cNvSpPr txBox="1">
            <a:spLocks noGrp="1"/>
          </p:cNvSpPr>
          <p:nvPr>
            <p:ph type="title" idx="2"/>
          </p:nvPr>
        </p:nvSpPr>
        <p:spPr>
          <a:xfrm>
            <a:off x="6646904" y="1127078"/>
            <a:ext cx="1579800" cy="73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01</a:t>
            </a:r>
            <a:endParaRPr dirty="0"/>
          </a:p>
        </p:txBody>
      </p:sp>
      <p:sp>
        <p:nvSpPr>
          <p:cNvPr id="694" name="Google Shape;694;p42"/>
          <p:cNvSpPr/>
          <p:nvPr/>
        </p:nvSpPr>
        <p:spPr>
          <a:xfrm>
            <a:off x="3873050" y="39529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9" name="Google Shape;699;p43"/>
          <p:cNvGrpSpPr/>
          <p:nvPr/>
        </p:nvGrpSpPr>
        <p:grpSpPr>
          <a:xfrm>
            <a:off x="3883118" y="3942851"/>
            <a:ext cx="1507118" cy="838832"/>
            <a:chOff x="7636893" y="2346251"/>
            <a:chExt cx="1507118" cy="838832"/>
          </a:xfrm>
        </p:grpSpPr>
        <p:grpSp>
          <p:nvGrpSpPr>
            <p:cNvPr id="700" name="Google Shape;700;p43"/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01" name="Google Shape;701;p43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2" name="Google Shape;702;p43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03" name="Google Shape;703;p43"/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04" name="Google Shape;704;p43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5" name="Google Shape;705;p43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6" name="Google Shape;706;p43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7" name="Google Shape;707;p43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8" name="Google Shape;708;p43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09" name="Google Shape;709;p43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0" name="Google Shape;710;p43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1" name="Google Shape;711;p43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2" name="Google Shape;712;p43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13" name="Google Shape;713;p43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714" name="Google Shape;714;p43"/>
          <p:cNvSpPr txBox="1">
            <a:spLocks noGrp="1"/>
          </p:cNvSpPr>
          <p:nvPr>
            <p:ph type="title"/>
          </p:nvPr>
        </p:nvSpPr>
        <p:spPr>
          <a:xfrm>
            <a:off x="707324" y="1868540"/>
            <a:ext cx="2238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Sytem</a:t>
            </a:r>
            <a:endParaRPr dirty="0"/>
          </a:p>
        </p:txBody>
      </p:sp>
      <p:sp>
        <p:nvSpPr>
          <p:cNvPr id="715" name="Google Shape;715;p43"/>
          <p:cNvSpPr txBox="1">
            <a:spLocks noGrp="1"/>
          </p:cNvSpPr>
          <p:nvPr>
            <p:ph type="subTitle" idx="1"/>
          </p:nvPr>
        </p:nvSpPr>
        <p:spPr>
          <a:xfrm>
            <a:off x="657545" y="2443800"/>
            <a:ext cx="2238600" cy="146152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Construct a recommendation platform based on content or collaborative filtering.</a:t>
            </a:r>
            <a:endParaRPr dirty="0"/>
          </a:p>
        </p:txBody>
      </p:sp>
      <p:sp>
        <p:nvSpPr>
          <p:cNvPr id="716" name="Google Shape;716;p43"/>
          <p:cNvSpPr txBox="1">
            <a:spLocks noGrp="1"/>
          </p:cNvSpPr>
          <p:nvPr>
            <p:ph type="title" idx="2"/>
          </p:nvPr>
        </p:nvSpPr>
        <p:spPr>
          <a:xfrm>
            <a:off x="3450775" y="1868540"/>
            <a:ext cx="2238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Competence</a:t>
            </a:r>
            <a:endParaRPr dirty="0"/>
          </a:p>
        </p:txBody>
      </p:sp>
      <p:sp>
        <p:nvSpPr>
          <p:cNvPr id="717" name="Google Shape;717;p43"/>
          <p:cNvSpPr txBox="1">
            <a:spLocks noGrp="1"/>
          </p:cNvSpPr>
          <p:nvPr>
            <p:ph type="subTitle" idx="3"/>
          </p:nvPr>
        </p:nvSpPr>
        <p:spPr>
          <a:xfrm>
            <a:off x="3427835" y="2443800"/>
            <a:ext cx="2238600" cy="148478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Accurately predict user rating of movie not yet viewd based on historical preferences.</a:t>
            </a:r>
            <a:endParaRPr dirty="0"/>
          </a:p>
        </p:txBody>
      </p:sp>
      <p:sp>
        <p:nvSpPr>
          <p:cNvPr id="718" name="Google Shape;718;p43"/>
          <p:cNvSpPr txBox="1">
            <a:spLocks noGrp="1"/>
          </p:cNvSpPr>
          <p:nvPr>
            <p:ph type="title" idx="6"/>
          </p:nvPr>
        </p:nvSpPr>
        <p:spPr>
          <a:xfrm>
            <a:off x="827900" y="445025"/>
            <a:ext cx="74883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PROJECT</a:t>
            </a:r>
            <a:r>
              <a:rPr lang="en" dirty="0">
                <a:solidFill>
                  <a:schemeClr val="dk1"/>
                </a:solidFill>
              </a:rPr>
              <a:t> </a:t>
            </a:r>
            <a:r>
              <a:rPr lang="en" dirty="0">
                <a:solidFill>
                  <a:schemeClr val="dk2"/>
                </a:solidFill>
              </a:rPr>
              <a:t>OBJECTIVES</a:t>
            </a:r>
            <a:endParaRPr dirty="0">
              <a:solidFill>
                <a:schemeClr val="dk2"/>
              </a:solidFill>
            </a:endParaRPr>
          </a:p>
        </p:txBody>
      </p:sp>
      <p:sp>
        <p:nvSpPr>
          <p:cNvPr id="719" name="Google Shape;719;p43"/>
          <p:cNvSpPr txBox="1">
            <a:spLocks noGrp="1"/>
          </p:cNvSpPr>
          <p:nvPr>
            <p:ph type="title" idx="4"/>
          </p:nvPr>
        </p:nvSpPr>
        <p:spPr>
          <a:xfrm>
            <a:off x="6198126" y="1868540"/>
            <a:ext cx="2238600" cy="538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Opportunties</a:t>
            </a:r>
            <a:endParaRPr dirty="0"/>
          </a:p>
        </p:txBody>
      </p:sp>
      <p:sp>
        <p:nvSpPr>
          <p:cNvPr id="720" name="Google Shape;720;p43"/>
          <p:cNvSpPr txBox="1">
            <a:spLocks noGrp="1"/>
          </p:cNvSpPr>
          <p:nvPr>
            <p:ph type="subTitle" idx="5"/>
          </p:nvPr>
        </p:nvSpPr>
        <p:spPr>
          <a:xfrm>
            <a:off x="6214952" y="2443800"/>
            <a:ext cx="2238600" cy="12476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Sytem’s ability to increase passengers traveling with Qatar Airways.</a:t>
            </a:r>
            <a:endParaRPr dirty="0"/>
          </a:p>
        </p:txBody>
      </p:sp>
      <p:grpSp>
        <p:nvGrpSpPr>
          <p:cNvPr id="721" name="Google Shape;721;p43"/>
          <p:cNvGrpSpPr/>
          <p:nvPr/>
        </p:nvGrpSpPr>
        <p:grpSpPr>
          <a:xfrm>
            <a:off x="7034733" y="1244820"/>
            <a:ext cx="565385" cy="523534"/>
            <a:chOff x="5486600" y="3331150"/>
            <a:chExt cx="444800" cy="411875"/>
          </a:xfrm>
        </p:grpSpPr>
        <p:sp>
          <p:nvSpPr>
            <p:cNvPr id="722" name="Google Shape;722;p43"/>
            <p:cNvSpPr/>
            <p:nvPr/>
          </p:nvSpPr>
          <p:spPr>
            <a:xfrm>
              <a:off x="5634275" y="3691400"/>
              <a:ext cx="242850" cy="51625"/>
            </a:xfrm>
            <a:custGeom>
              <a:avLst/>
              <a:gdLst/>
              <a:ahLst/>
              <a:cxnLst/>
              <a:rect l="l" t="t" r="r" b="b"/>
              <a:pathLst>
                <a:path w="9714" h="2065" extrusionOk="0">
                  <a:moveTo>
                    <a:pt x="0" y="0"/>
                  </a:moveTo>
                  <a:lnTo>
                    <a:pt x="7579" y="2029"/>
                  </a:lnTo>
                  <a:cubicBezTo>
                    <a:pt x="7686" y="2029"/>
                    <a:pt x="7828" y="2064"/>
                    <a:pt x="7970" y="2064"/>
                  </a:cubicBezTo>
                  <a:cubicBezTo>
                    <a:pt x="8255" y="2064"/>
                    <a:pt x="8504" y="1993"/>
                    <a:pt x="8753" y="1851"/>
                  </a:cubicBezTo>
                  <a:cubicBezTo>
                    <a:pt x="9109" y="1637"/>
                    <a:pt x="9358" y="1317"/>
                    <a:pt x="9465" y="890"/>
                  </a:cubicBezTo>
                  <a:lnTo>
                    <a:pt x="971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3" name="Google Shape;723;p43"/>
            <p:cNvSpPr/>
            <p:nvPr/>
          </p:nvSpPr>
          <p:spPr>
            <a:xfrm>
              <a:off x="5486600" y="3331150"/>
              <a:ext cx="444800" cy="334475"/>
            </a:xfrm>
            <a:custGeom>
              <a:avLst/>
              <a:gdLst/>
              <a:ahLst/>
              <a:cxnLst/>
              <a:rect l="l" t="t" r="r" b="b"/>
              <a:pathLst>
                <a:path w="17792" h="13379" extrusionOk="0">
                  <a:moveTo>
                    <a:pt x="8896" y="5053"/>
                  </a:moveTo>
                  <a:cubicBezTo>
                    <a:pt x="9501" y="5124"/>
                    <a:pt x="9501" y="6049"/>
                    <a:pt x="8896" y="6085"/>
                  </a:cubicBezTo>
                  <a:lnTo>
                    <a:pt x="6797" y="6085"/>
                  </a:lnTo>
                  <a:cubicBezTo>
                    <a:pt x="6156" y="6049"/>
                    <a:pt x="6156" y="5124"/>
                    <a:pt x="6797" y="5053"/>
                  </a:cubicBezTo>
                  <a:close/>
                  <a:moveTo>
                    <a:pt x="8893" y="7151"/>
                  </a:moveTo>
                  <a:cubicBezTo>
                    <a:pt x="9536" y="7151"/>
                    <a:pt x="9525" y="8184"/>
                    <a:pt x="8860" y="8184"/>
                  </a:cubicBezTo>
                  <a:lnTo>
                    <a:pt x="3666" y="8184"/>
                  </a:lnTo>
                  <a:cubicBezTo>
                    <a:pt x="2954" y="8184"/>
                    <a:pt x="2954" y="7152"/>
                    <a:pt x="3666" y="7152"/>
                  </a:cubicBezTo>
                  <a:lnTo>
                    <a:pt x="8860" y="7152"/>
                  </a:lnTo>
                  <a:cubicBezTo>
                    <a:pt x="8871" y="7151"/>
                    <a:pt x="8882" y="7151"/>
                    <a:pt x="8893" y="7151"/>
                  </a:cubicBezTo>
                  <a:close/>
                  <a:moveTo>
                    <a:pt x="8860" y="9216"/>
                  </a:moveTo>
                  <a:cubicBezTo>
                    <a:pt x="9536" y="9216"/>
                    <a:pt x="9536" y="10247"/>
                    <a:pt x="8860" y="10247"/>
                  </a:cubicBezTo>
                  <a:lnTo>
                    <a:pt x="3666" y="10247"/>
                  </a:lnTo>
                  <a:cubicBezTo>
                    <a:pt x="2954" y="10247"/>
                    <a:pt x="2954" y="9216"/>
                    <a:pt x="3666" y="9216"/>
                  </a:cubicBezTo>
                  <a:close/>
                  <a:moveTo>
                    <a:pt x="13112" y="4012"/>
                  </a:moveTo>
                  <a:cubicBezTo>
                    <a:pt x="13370" y="4012"/>
                    <a:pt x="13628" y="4181"/>
                    <a:pt x="13628" y="4519"/>
                  </a:cubicBezTo>
                  <a:lnTo>
                    <a:pt x="13628" y="6085"/>
                  </a:lnTo>
                  <a:lnTo>
                    <a:pt x="15478" y="7223"/>
                  </a:lnTo>
                  <a:cubicBezTo>
                    <a:pt x="15727" y="7365"/>
                    <a:pt x="15799" y="7686"/>
                    <a:pt x="15656" y="7935"/>
                  </a:cubicBezTo>
                  <a:cubicBezTo>
                    <a:pt x="15563" y="8098"/>
                    <a:pt x="15393" y="8185"/>
                    <a:pt x="15216" y="8185"/>
                  </a:cubicBezTo>
                  <a:cubicBezTo>
                    <a:pt x="15124" y="8185"/>
                    <a:pt x="15030" y="8161"/>
                    <a:pt x="14945" y="8113"/>
                  </a:cubicBezTo>
                  <a:lnTo>
                    <a:pt x="13628" y="7330"/>
                  </a:lnTo>
                  <a:lnTo>
                    <a:pt x="13628" y="9536"/>
                  </a:lnTo>
                  <a:lnTo>
                    <a:pt x="14518" y="10425"/>
                  </a:lnTo>
                  <a:cubicBezTo>
                    <a:pt x="14731" y="10639"/>
                    <a:pt x="14731" y="10959"/>
                    <a:pt x="14518" y="11173"/>
                  </a:cubicBezTo>
                  <a:cubicBezTo>
                    <a:pt x="14429" y="11262"/>
                    <a:pt x="14304" y="11306"/>
                    <a:pt x="14175" y="11306"/>
                  </a:cubicBezTo>
                  <a:cubicBezTo>
                    <a:pt x="14046" y="11306"/>
                    <a:pt x="13913" y="11262"/>
                    <a:pt x="13806" y="11173"/>
                  </a:cubicBezTo>
                  <a:lnTo>
                    <a:pt x="13130" y="10497"/>
                  </a:lnTo>
                  <a:lnTo>
                    <a:pt x="12454" y="11173"/>
                  </a:lnTo>
                  <a:cubicBezTo>
                    <a:pt x="12338" y="11288"/>
                    <a:pt x="12209" y="11337"/>
                    <a:pt x="12085" y="11337"/>
                  </a:cubicBezTo>
                  <a:cubicBezTo>
                    <a:pt x="11676" y="11337"/>
                    <a:pt x="11324" y="10808"/>
                    <a:pt x="11707" y="10425"/>
                  </a:cubicBezTo>
                  <a:lnTo>
                    <a:pt x="12596" y="9536"/>
                  </a:lnTo>
                  <a:lnTo>
                    <a:pt x="12596" y="7330"/>
                  </a:lnTo>
                  <a:lnTo>
                    <a:pt x="11315" y="8113"/>
                  </a:lnTo>
                  <a:cubicBezTo>
                    <a:pt x="11218" y="8170"/>
                    <a:pt x="11122" y="8195"/>
                    <a:pt x="11032" y="8195"/>
                  </a:cubicBezTo>
                  <a:cubicBezTo>
                    <a:pt x="10568" y="8195"/>
                    <a:pt x="10275" y="7521"/>
                    <a:pt x="10782" y="7223"/>
                  </a:cubicBezTo>
                  <a:lnTo>
                    <a:pt x="12596" y="6085"/>
                  </a:lnTo>
                  <a:lnTo>
                    <a:pt x="12596" y="4519"/>
                  </a:lnTo>
                  <a:cubicBezTo>
                    <a:pt x="12596" y="4181"/>
                    <a:pt x="12854" y="4012"/>
                    <a:pt x="13112" y="4012"/>
                  </a:cubicBezTo>
                  <a:close/>
                  <a:moveTo>
                    <a:pt x="3670" y="0"/>
                  </a:moveTo>
                  <a:cubicBezTo>
                    <a:pt x="2945" y="0"/>
                    <a:pt x="2225" y="463"/>
                    <a:pt x="2136" y="1388"/>
                  </a:cubicBezTo>
                  <a:lnTo>
                    <a:pt x="2136" y="1922"/>
                  </a:lnTo>
                  <a:lnTo>
                    <a:pt x="3167" y="1922"/>
                  </a:lnTo>
                  <a:lnTo>
                    <a:pt x="3167" y="1388"/>
                  </a:lnTo>
                  <a:cubicBezTo>
                    <a:pt x="3167" y="1050"/>
                    <a:pt x="3425" y="881"/>
                    <a:pt x="3683" y="881"/>
                  </a:cubicBezTo>
                  <a:cubicBezTo>
                    <a:pt x="3941" y="881"/>
                    <a:pt x="4199" y="1050"/>
                    <a:pt x="4199" y="1388"/>
                  </a:cubicBezTo>
                  <a:lnTo>
                    <a:pt x="4199" y="1922"/>
                  </a:lnTo>
                  <a:lnTo>
                    <a:pt x="3167" y="1922"/>
                  </a:lnTo>
                  <a:lnTo>
                    <a:pt x="3167" y="4519"/>
                  </a:lnTo>
                  <a:cubicBezTo>
                    <a:pt x="3167" y="4804"/>
                    <a:pt x="3381" y="5053"/>
                    <a:pt x="3701" y="5053"/>
                  </a:cubicBezTo>
                  <a:lnTo>
                    <a:pt x="4199" y="5053"/>
                  </a:lnTo>
                  <a:lnTo>
                    <a:pt x="4199" y="4519"/>
                  </a:lnTo>
                  <a:cubicBezTo>
                    <a:pt x="4235" y="4199"/>
                    <a:pt x="4484" y="4039"/>
                    <a:pt x="4733" y="4039"/>
                  </a:cubicBezTo>
                  <a:cubicBezTo>
                    <a:pt x="4982" y="4039"/>
                    <a:pt x="5231" y="4199"/>
                    <a:pt x="5267" y="4519"/>
                  </a:cubicBezTo>
                  <a:lnTo>
                    <a:pt x="5267" y="5586"/>
                  </a:lnTo>
                  <a:cubicBezTo>
                    <a:pt x="5267" y="5871"/>
                    <a:pt x="5018" y="6085"/>
                    <a:pt x="4733" y="6085"/>
                  </a:cubicBezTo>
                  <a:lnTo>
                    <a:pt x="3666" y="6085"/>
                  </a:lnTo>
                  <a:cubicBezTo>
                    <a:pt x="2776" y="6085"/>
                    <a:pt x="2100" y="5408"/>
                    <a:pt x="2100" y="4519"/>
                  </a:cubicBezTo>
                  <a:lnTo>
                    <a:pt x="2100" y="1922"/>
                  </a:lnTo>
                  <a:lnTo>
                    <a:pt x="1566" y="1922"/>
                  </a:lnTo>
                  <a:cubicBezTo>
                    <a:pt x="712" y="1922"/>
                    <a:pt x="1" y="2633"/>
                    <a:pt x="1" y="3487"/>
                  </a:cubicBezTo>
                  <a:lnTo>
                    <a:pt x="1" y="11813"/>
                  </a:lnTo>
                  <a:cubicBezTo>
                    <a:pt x="1" y="12703"/>
                    <a:pt x="712" y="13379"/>
                    <a:pt x="1566" y="13379"/>
                  </a:cubicBezTo>
                  <a:lnTo>
                    <a:pt x="16226" y="13379"/>
                  </a:lnTo>
                  <a:cubicBezTo>
                    <a:pt x="17115" y="13379"/>
                    <a:pt x="17791" y="12703"/>
                    <a:pt x="17791" y="11813"/>
                  </a:cubicBezTo>
                  <a:lnTo>
                    <a:pt x="17791" y="3487"/>
                  </a:lnTo>
                  <a:cubicBezTo>
                    <a:pt x="17791" y="2633"/>
                    <a:pt x="17115" y="1922"/>
                    <a:pt x="16226" y="1922"/>
                  </a:cubicBezTo>
                  <a:lnTo>
                    <a:pt x="5231" y="1922"/>
                  </a:lnTo>
                  <a:lnTo>
                    <a:pt x="5231" y="1388"/>
                  </a:lnTo>
                  <a:cubicBezTo>
                    <a:pt x="5124" y="463"/>
                    <a:pt x="4395" y="0"/>
                    <a:pt x="3670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24" name="Google Shape;724;p43"/>
          <p:cNvGrpSpPr/>
          <p:nvPr/>
        </p:nvGrpSpPr>
        <p:grpSpPr>
          <a:xfrm>
            <a:off x="4283998" y="1267954"/>
            <a:ext cx="572154" cy="477266"/>
            <a:chOff x="3262800" y="1929200"/>
            <a:chExt cx="450125" cy="375475"/>
          </a:xfrm>
        </p:grpSpPr>
        <p:sp>
          <p:nvSpPr>
            <p:cNvPr id="725" name="Google Shape;725;p43"/>
            <p:cNvSpPr/>
            <p:nvPr/>
          </p:nvSpPr>
          <p:spPr>
            <a:xfrm>
              <a:off x="3263700" y="1968625"/>
              <a:ext cx="98750" cy="71850"/>
            </a:xfrm>
            <a:custGeom>
              <a:avLst/>
              <a:gdLst/>
              <a:ahLst/>
              <a:cxnLst/>
              <a:rect l="l" t="t" r="r" b="b"/>
              <a:pathLst>
                <a:path w="3950" h="2874" extrusionOk="0">
                  <a:moveTo>
                    <a:pt x="2144" y="1"/>
                  </a:moveTo>
                  <a:cubicBezTo>
                    <a:pt x="2067" y="1"/>
                    <a:pt x="1992" y="21"/>
                    <a:pt x="1921" y="63"/>
                  </a:cubicBezTo>
                  <a:lnTo>
                    <a:pt x="356" y="774"/>
                  </a:lnTo>
                  <a:cubicBezTo>
                    <a:pt x="107" y="917"/>
                    <a:pt x="0" y="1201"/>
                    <a:pt x="107" y="1486"/>
                  </a:cubicBezTo>
                  <a:lnTo>
                    <a:pt x="747" y="2874"/>
                  </a:lnTo>
                  <a:lnTo>
                    <a:pt x="3950" y="1415"/>
                  </a:lnTo>
                  <a:lnTo>
                    <a:pt x="2491" y="134"/>
                  </a:lnTo>
                  <a:cubicBezTo>
                    <a:pt x="2383" y="48"/>
                    <a:pt x="2262" y="1"/>
                    <a:pt x="214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6" name="Google Shape;726;p43"/>
            <p:cNvSpPr/>
            <p:nvPr/>
          </p:nvSpPr>
          <p:spPr>
            <a:xfrm>
              <a:off x="3264575" y="2225475"/>
              <a:ext cx="448350" cy="26700"/>
            </a:xfrm>
            <a:custGeom>
              <a:avLst/>
              <a:gdLst/>
              <a:ahLst/>
              <a:cxnLst/>
              <a:rect l="l" t="t" r="r" b="b"/>
              <a:pathLst>
                <a:path w="17934" h="1068" extrusionOk="0">
                  <a:moveTo>
                    <a:pt x="570" y="0"/>
                  </a:moveTo>
                  <a:cubicBezTo>
                    <a:pt x="250" y="0"/>
                    <a:pt x="1" y="249"/>
                    <a:pt x="36" y="534"/>
                  </a:cubicBezTo>
                  <a:cubicBezTo>
                    <a:pt x="36" y="819"/>
                    <a:pt x="250" y="1068"/>
                    <a:pt x="570" y="1068"/>
                  </a:cubicBezTo>
                  <a:lnTo>
                    <a:pt x="17293" y="1068"/>
                  </a:lnTo>
                  <a:cubicBezTo>
                    <a:pt x="17933" y="997"/>
                    <a:pt x="17933" y="72"/>
                    <a:pt x="1729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7" name="Google Shape;727;p43"/>
            <p:cNvSpPr/>
            <p:nvPr/>
          </p:nvSpPr>
          <p:spPr>
            <a:xfrm>
              <a:off x="3262800" y="2277950"/>
              <a:ext cx="450125" cy="26725"/>
            </a:xfrm>
            <a:custGeom>
              <a:avLst/>
              <a:gdLst/>
              <a:ahLst/>
              <a:cxnLst/>
              <a:rect l="l" t="t" r="r" b="b"/>
              <a:pathLst>
                <a:path w="18005" h="1069" extrusionOk="0">
                  <a:moveTo>
                    <a:pt x="641" y="1"/>
                  </a:moveTo>
                  <a:cubicBezTo>
                    <a:pt x="1" y="72"/>
                    <a:pt x="1" y="997"/>
                    <a:pt x="641" y="1068"/>
                  </a:cubicBezTo>
                  <a:lnTo>
                    <a:pt x="17364" y="1068"/>
                  </a:lnTo>
                  <a:cubicBezTo>
                    <a:pt x="18004" y="997"/>
                    <a:pt x="18004" y="72"/>
                    <a:pt x="1736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8" name="Google Shape;728;p43"/>
            <p:cNvSpPr/>
            <p:nvPr/>
          </p:nvSpPr>
          <p:spPr>
            <a:xfrm>
              <a:off x="3469175" y="2067150"/>
              <a:ext cx="116250" cy="122550"/>
            </a:xfrm>
            <a:custGeom>
              <a:avLst/>
              <a:gdLst/>
              <a:ahLst/>
              <a:cxnLst/>
              <a:rect l="l" t="t" r="r" b="b"/>
              <a:pathLst>
                <a:path w="4650" h="4902" extrusionOk="0">
                  <a:moveTo>
                    <a:pt x="2953" y="0"/>
                  </a:moveTo>
                  <a:lnTo>
                    <a:pt x="0" y="1352"/>
                  </a:lnTo>
                  <a:lnTo>
                    <a:pt x="1566" y="4661"/>
                  </a:lnTo>
                  <a:cubicBezTo>
                    <a:pt x="1619" y="4821"/>
                    <a:pt x="1773" y="4901"/>
                    <a:pt x="1921" y="4901"/>
                  </a:cubicBezTo>
                  <a:cubicBezTo>
                    <a:pt x="1971" y="4901"/>
                    <a:pt x="2019" y="4892"/>
                    <a:pt x="2064" y="4875"/>
                  </a:cubicBezTo>
                  <a:lnTo>
                    <a:pt x="2277" y="4768"/>
                  </a:lnTo>
                  <a:cubicBezTo>
                    <a:pt x="2384" y="4697"/>
                    <a:pt x="2491" y="4590"/>
                    <a:pt x="2491" y="4448"/>
                  </a:cubicBezTo>
                  <a:lnTo>
                    <a:pt x="2598" y="3451"/>
                  </a:lnTo>
                  <a:lnTo>
                    <a:pt x="4092" y="2775"/>
                  </a:lnTo>
                  <a:cubicBezTo>
                    <a:pt x="4649" y="2497"/>
                    <a:pt x="4372" y="1761"/>
                    <a:pt x="3892" y="1761"/>
                  </a:cubicBezTo>
                  <a:cubicBezTo>
                    <a:pt x="3820" y="1761"/>
                    <a:pt x="3744" y="1778"/>
                    <a:pt x="3665" y="1815"/>
                  </a:cubicBezTo>
                  <a:lnTo>
                    <a:pt x="2704" y="2277"/>
                  </a:lnTo>
                  <a:lnTo>
                    <a:pt x="2704" y="2277"/>
                  </a:lnTo>
                  <a:lnTo>
                    <a:pt x="295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29" name="Google Shape;729;p43"/>
            <p:cNvSpPr/>
            <p:nvPr/>
          </p:nvSpPr>
          <p:spPr>
            <a:xfrm>
              <a:off x="3553675" y="1929200"/>
              <a:ext cx="107650" cy="48550"/>
            </a:xfrm>
            <a:custGeom>
              <a:avLst/>
              <a:gdLst/>
              <a:ahLst/>
              <a:cxnLst/>
              <a:rect l="l" t="t" r="r" b="b"/>
              <a:pathLst>
                <a:path w="4306" h="1942" extrusionOk="0">
                  <a:moveTo>
                    <a:pt x="1992" y="0"/>
                  </a:moveTo>
                  <a:cubicBezTo>
                    <a:pt x="1474" y="0"/>
                    <a:pt x="952" y="108"/>
                    <a:pt x="463" y="323"/>
                  </a:cubicBezTo>
                  <a:lnTo>
                    <a:pt x="0" y="572"/>
                  </a:lnTo>
                  <a:lnTo>
                    <a:pt x="214" y="1035"/>
                  </a:lnTo>
                  <a:cubicBezTo>
                    <a:pt x="392" y="1391"/>
                    <a:pt x="712" y="1711"/>
                    <a:pt x="1103" y="1818"/>
                  </a:cubicBezTo>
                  <a:lnTo>
                    <a:pt x="1103" y="1853"/>
                  </a:lnTo>
                  <a:cubicBezTo>
                    <a:pt x="1267" y="1913"/>
                    <a:pt x="1436" y="1941"/>
                    <a:pt x="1604" y="1941"/>
                  </a:cubicBezTo>
                  <a:cubicBezTo>
                    <a:pt x="1839" y="1941"/>
                    <a:pt x="2070" y="1886"/>
                    <a:pt x="2278" y="1782"/>
                  </a:cubicBezTo>
                  <a:lnTo>
                    <a:pt x="4306" y="821"/>
                  </a:lnTo>
                  <a:cubicBezTo>
                    <a:pt x="3986" y="572"/>
                    <a:pt x="3630" y="359"/>
                    <a:pt x="3238" y="217"/>
                  </a:cubicBezTo>
                  <a:cubicBezTo>
                    <a:pt x="2838" y="72"/>
                    <a:pt x="2416" y="0"/>
                    <a:pt x="19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0" name="Google Shape;730;p43"/>
            <p:cNvSpPr/>
            <p:nvPr/>
          </p:nvSpPr>
          <p:spPr>
            <a:xfrm>
              <a:off x="3294825" y="1955050"/>
              <a:ext cx="401200" cy="189500"/>
            </a:xfrm>
            <a:custGeom>
              <a:avLst/>
              <a:gdLst/>
              <a:ahLst/>
              <a:cxnLst/>
              <a:rect l="l" t="t" r="r" b="b"/>
              <a:pathLst>
                <a:path w="16048" h="7580" extrusionOk="0">
                  <a:moveTo>
                    <a:pt x="9429" y="1"/>
                  </a:moveTo>
                  <a:lnTo>
                    <a:pt x="0" y="4377"/>
                  </a:lnTo>
                  <a:cubicBezTo>
                    <a:pt x="641" y="6299"/>
                    <a:pt x="2420" y="7580"/>
                    <a:pt x="4448" y="7580"/>
                  </a:cubicBezTo>
                  <a:lnTo>
                    <a:pt x="4448" y="7544"/>
                  </a:lnTo>
                  <a:cubicBezTo>
                    <a:pt x="5124" y="7544"/>
                    <a:pt x="5800" y="7402"/>
                    <a:pt x="6405" y="7117"/>
                  </a:cubicBezTo>
                  <a:lnTo>
                    <a:pt x="6441" y="7117"/>
                  </a:lnTo>
                  <a:lnTo>
                    <a:pt x="5836" y="5801"/>
                  </a:lnTo>
                  <a:cubicBezTo>
                    <a:pt x="5693" y="5551"/>
                    <a:pt x="5800" y="5231"/>
                    <a:pt x="6085" y="5125"/>
                  </a:cubicBezTo>
                  <a:lnTo>
                    <a:pt x="10319" y="3132"/>
                  </a:lnTo>
                  <a:cubicBezTo>
                    <a:pt x="10399" y="3100"/>
                    <a:pt x="10486" y="3082"/>
                    <a:pt x="10571" y="3082"/>
                  </a:cubicBezTo>
                  <a:cubicBezTo>
                    <a:pt x="10674" y="3082"/>
                    <a:pt x="10774" y="3109"/>
                    <a:pt x="10853" y="3168"/>
                  </a:cubicBezTo>
                  <a:cubicBezTo>
                    <a:pt x="10995" y="3274"/>
                    <a:pt x="11102" y="3452"/>
                    <a:pt x="11066" y="3666"/>
                  </a:cubicBezTo>
                  <a:lnTo>
                    <a:pt x="10924" y="5018"/>
                  </a:lnTo>
                  <a:lnTo>
                    <a:pt x="14909" y="3168"/>
                  </a:lnTo>
                  <a:cubicBezTo>
                    <a:pt x="15727" y="2812"/>
                    <a:pt x="16047" y="1851"/>
                    <a:pt x="15692" y="1068"/>
                  </a:cubicBezTo>
                  <a:cubicBezTo>
                    <a:pt x="15620" y="926"/>
                    <a:pt x="15514" y="784"/>
                    <a:pt x="15407" y="641"/>
                  </a:cubicBezTo>
                  <a:lnTo>
                    <a:pt x="13094" y="1709"/>
                  </a:lnTo>
                  <a:cubicBezTo>
                    <a:pt x="12746" y="1873"/>
                    <a:pt x="12376" y="1951"/>
                    <a:pt x="12010" y="1951"/>
                  </a:cubicBezTo>
                  <a:cubicBezTo>
                    <a:pt x="11032" y="1951"/>
                    <a:pt x="10083" y="1396"/>
                    <a:pt x="9643" y="463"/>
                  </a:cubicBezTo>
                  <a:lnTo>
                    <a:pt x="94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731" name="Google Shape;731;p43"/>
          <p:cNvGrpSpPr/>
          <p:nvPr/>
        </p:nvGrpSpPr>
        <p:grpSpPr>
          <a:xfrm>
            <a:off x="1543947" y="1223863"/>
            <a:ext cx="565354" cy="565449"/>
            <a:chOff x="1007875" y="4027625"/>
            <a:chExt cx="444775" cy="444850"/>
          </a:xfrm>
        </p:grpSpPr>
        <p:sp>
          <p:nvSpPr>
            <p:cNvPr id="732" name="Google Shape;732;p43"/>
            <p:cNvSpPr/>
            <p:nvPr/>
          </p:nvSpPr>
          <p:spPr>
            <a:xfrm>
              <a:off x="1191100" y="4027625"/>
              <a:ext cx="78300" cy="444800"/>
            </a:xfrm>
            <a:custGeom>
              <a:avLst/>
              <a:gdLst/>
              <a:ahLst/>
              <a:cxnLst/>
              <a:rect l="l" t="t" r="r" b="b"/>
              <a:pathLst>
                <a:path w="3132" h="17792" extrusionOk="0">
                  <a:moveTo>
                    <a:pt x="1566" y="1"/>
                  </a:moveTo>
                  <a:cubicBezTo>
                    <a:pt x="712" y="1"/>
                    <a:pt x="1" y="713"/>
                    <a:pt x="1" y="1566"/>
                  </a:cubicBezTo>
                  <a:lnTo>
                    <a:pt x="1" y="10497"/>
                  </a:lnTo>
                  <a:lnTo>
                    <a:pt x="499" y="16795"/>
                  </a:lnTo>
                  <a:cubicBezTo>
                    <a:pt x="534" y="17364"/>
                    <a:pt x="997" y="17791"/>
                    <a:pt x="1566" y="17791"/>
                  </a:cubicBezTo>
                  <a:cubicBezTo>
                    <a:pt x="2136" y="17791"/>
                    <a:pt x="2598" y="17364"/>
                    <a:pt x="2634" y="16795"/>
                  </a:cubicBezTo>
                  <a:lnTo>
                    <a:pt x="3132" y="10462"/>
                  </a:lnTo>
                  <a:lnTo>
                    <a:pt x="3132" y="1566"/>
                  </a:lnTo>
                  <a:cubicBezTo>
                    <a:pt x="3132" y="677"/>
                    <a:pt x="2420" y="1"/>
                    <a:pt x="156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3" name="Google Shape;733;p43"/>
            <p:cNvSpPr/>
            <p:nvPr/>
          </p:nvSpPr>
          <p:spPr>
            <a:xfrm>
              <a:off x="1060350" y="4133100"/>
              <a:ext cx="77400" cy="83150"/>
            </a:xfrm>
            <a:custGeom>
              <a:avLst/>
              <a:gdLst/>
              <a:ahLst/>
              <a:cxnLst/>
              <a:rect l="l" t="t" r="r" b="b"/>
              <a:pathLst>
                <a:path w="3096" h="3326" extrusionOk="0">
                  <a:moveTo>
                    <a:pt x="1576" y="1"/>
                  </a:moveTo>
                  <a:cubicBezTo>
                    <a:pt x="1502" y="1"/>
                    <a:pt x="1427" y="6"/>
                    <a:pt x="1352" y="16"/>
                  </a:cubicBezTo>
                  <a:cubicBezTo>
                    <a:pt x="570" y="158"/>
                    <a:pt x="0" y="834"/>
                    <a:pt x="36" y="1653"/>
                  </a:cubicBezTo>
                  <a:lnTo>
                    <a:pt x="36" y="3325"/>
                  </a:lnTo>
                  <a:lnTo>
                    <a:pt x="3096" y="1155"/>
                  </a:lnTo>
                  <a:cubicBezTo>
                    <a:pt x="2903" y="447"/>
                    <a:pt x="2273" y="1"/>
                    <a:pt x="157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4" name="Google Shape;734;p43"/>
            <p:cNvSpPr/>
            <p:nvPr/>
          </p:nvSpPr>
          <p:spPr>
            <a:xfrm>
              <a:off x="1112825" y="4358525"/>
              <a:ext cx="64950" cy="113700"/>
            </a:xfrm>
            <a:custGeom>
              <a:avLst/>
              <a:gdLst/>
              <a:ahLst/>
              <a:cxnLst/>
              <a:rect l="l" t="t" r="r" b="b"/>
              <a:pathLst>
                <a:path w="2598" h="4548" extrusionOk="0">
                  <a:moveTo>
                    <a:pt x="2313" y="1"/>
                  </a:moveTo>
                  <a:lnTo>
                    <a:pt x="214" y="1495"/>
                  </a:lnTo>
                  <a:cubicBezTo>
                    <a:pt x="72" y="1602"/>
                    <a:pt x="1" y="1780"/>
                    <a:pt x="1" y="1922"/>
                  </a:cubicBezTo>
                  <a:lnTo>
                    <a:pt x="1" y="4057"/>
                  </a:lnTo>
                  <a:cubicBezTo>
                    <a:pt x="30" y="4351"/>
                    <a:pt x="253" y="4547"/>
                    <a:pt x="530" y="4547"/>
                  </a:cubicBezTo>
                  <a:cubicBezTo>
                    <a:pt x="589" y="4547"/>
                    <a:pt x="650" y="4538"/>
                    <a:pt x="712" y="4520"/>
                  </a:cubicBezTo>
                  <a:lnTo>
                    <a:pt x="2598" y="3879"/>
                  </a:lnTo>
                  <a:lnTo>
                    <a:pt x="231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5" name="Google Shape;735;p43"/>
            <p:cNvSpPr/>
            <p:nvPr/>
          </p:nvSpPr>
          <p:spPr>
            <a:xfrm>
              <a:off x="1282725" y="4358525"/>
              <a:ext cx="64950" cy="113950"/>
            </a:xfrm>
            <a:custGeom>
              <a:avLst/>
              <a:gdLst/>
              <a:ahLst/>
              <a:cxnLst/>
              <a:rect l="l" t="t" r="r" b="b"/>
              <a:pathLst>
                <a:path w="2598" h="4558" extrusionOk="0">
                  <a:moveTo>
                    <a:pt x="285" y="1"/>
                  </a:moveTo>
                  <a:lnTo>
                    <a:pt x="0" y="3879"/>
                  </a:lnTo>
                  <a:lnTo>
                    <a:pt x="1922" y="4520"/>
                  </a:lnTo>
                  <a:cubicBezTo>
                    <a:pt x="1980" y="4546"/>
                    <a:pt x="2039" y="4557"/>
                    <a:pt x="2098" y="4557"/>
                  </a:cubicBezTo>
                  <a:cubicBezTo>
                    <a:pt x="2360" y="4557"/>
                    <a:pt x="2598" y="4319"/>
                    <a:pt x="2598" y="4057"/>
                  </a:cubicBezTo>
                  <a:lnTo>
                    <a:pt x="2598" y="1922"/>
                  </a:lnTo>
                  <a:cubicBezTo>
                    <a:pt x="2598" y="1744"/>
                    <a:pt x="2527" y="1566"/>
                    <a:pt x="2384" y="1460"/>
                  </a:cubicBezTo>
                  <a:lnTo>
                    <a:pt x="2384" y="1495"/>
                  </a:lnTo>
                  <a:lnTo>
                    <a:pt x="28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6" name="Google Shape;736;p43"/>
            <p:cNvSpPr/>
            <p:nvPr/>
          </p:nvSpPr>
          <p:spPr>
            <a:xfrm>
              <a:off x="1322750" y="4132800"/>
              <a:ext cx="77025" cy="83450"/>
            </a:xfrm>
            <a:custGeom>
              <a:avLst/>
              <a:gdLst/>
              <a:ahLst/>
              <a:cxnLst/>
              <a:rect l="l" t="t" r="r" b="b"/>
              <a:pathLst>
                <a:path w="3081" h="3338" extrusionOk="0">
                  <a:moveTo>
                    <a:pt x="1511" y="0"/>
                  </a:moveTo>
                  <a:cubicBezTo>
                    <a:pt x="870" y="0"/>
                    <a:pt x="224" y="369"/>
                    <a:pt x="1" y="1167"/>
                  </a:cubicBezTo>
                  <a:lnTo>
                    <a:pt x="3061" y="3337"/>
                  </a:lnTo>
                  <a:lnTo>
                    <a:pt x="3061" y="1558"/>
                  </a:lnTo>
                  <a:cubicBezTo>
                    <a:pt x="3080" y="557"/>
                    <a:pt x="2299" y="0"/>
                    <a:pt x="151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7" name="Google Shape;737;p43"/>
            <p:cNvSpPr/>
            <p:nvPr/>
          </p:nvSpPr>
          <p:spPr>
            <a:xfrm>
              <a:off x="1295175" y="4173525"/>
              <a:ext cx="157475" cy="167875"/>
            </a:xfrm>
            <a:custGeom>
              <a:avLst/>
              <a:gdLst/>
              <a:ahLst/>
              <a:cxnLst/>
              <a:rect l="l" t="t" r="r" b="b"/>
              <a:pathLst>
                <a:path w="6299" h="6715" extrusionOk="0">
                  <a:moveTo>
                    <a:pt x="1" y="0"/>
                  </a:moveTo>
                  <a:lnTo>
                    <a:pt x="1" y="5088"/>
                  </a:lnTo>
                  <a:lnTo>
                    <a:pt x="5622" y="6689"/>
                  </a:lnTo>
                  <a:cubicBezTo>
                    <a:pt x="5679" y="6706"/>
                    <a:pt x="5735" y="6714"/>
                    <a:pt x="5788" y="6714"/>
                  </a:cubicBezTo>
                  <a:cubicBezTo>
                    <a:pt x="6072" y="6714"/>
                    <a:pt x="6298" y="6490"/>
                    <a:pt x="6298" y="6191"/>
                  </a:cubicBezTo>
                  <a:lnTo>
                    <a:pt x="6298" y="4732"/>
                  </a:lnTo>
                  <a:cubicBezTo>
                    <a:pt x="6298" y="4590"/>
                    <a:pt x="6227" y="4412"/>
                    <a:pt x="6085" y="4341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738" name="Google Shape;738;p43"/>
            <p:cNvSpPr/>
            <p:nvPr/>
          </p:nvSpPr>
          <p:spPr>
            <a:xfrm>
              <a:off x="1007875" y="4173525"/>
              <a:ext cx="157450" cy="167875"/>
            </a:xfrm>
            <a:custGeom>
              <a:avLst/>
              <a:gdLst/>
              <a:ahLst/>
              <a:cxnLst/>
              <a:rect l="l" t="t" r="r" b="b"/>
              <a:pathLst>
                <a:path w="6298" h="6715" extrusionOk="0">
                  <a:moveTo>
                    <a:pt x="6298" y="0"/>
                  </a:moveTo>
                  <a:lnTo>
                    <a:pt x="213" y="4341"/>
                  </a:lnTo>
                  <a:cubicBezTo>
                    <a:pt x="71" y="4412"/>
                    <a:pt x="0" y="4590"/>
                    <a:pt x="0" y="4732"/>
                  </a:cubicBezTo>
                  <a:lnTo>
                    <a:pt x="0" y="6191"/>
                  </a:lnTo>
                  <a:cubicBezTo>
                    <a:pt x="0" y="6490"/>
                    <a:pt x="227" y="6714"/>
                    <a:pt x="510" y="6714"/>
                  </a:cubicBezTo>
                  <a:cubicBezTo>
                    <a:pt x="564" y="6714"/>
                    <a:pt x="620" y="6706"/>
                    <a:pt x="676" y="6689"/>
                  </a:cubicBezTo>
                  <a:lnTo>
                    <a:pt x="6298" y="5088"/>
                  </a:lnTo>
                  <a:lnTo>
                    <a:pt x="629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sp>
        <p:nvSpPr>
          <p:cNvPr id="739" name="Google Shape;739;p43"/>
          <p:cNvSpPr/>
          <p:nvPr/>
        </p:nvSpPr>
        <p:spPr>
          <a:xfrm>
            <a:off x="3578206" y="4343488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45"/>
          <p:cNvSpPr/>
          <p:nvPr/>
        </p:nvSpPr>
        <p:spPr>
          <a:xfrm>
            <a:off x="5167825" y="3545463"/>
            <a:ext cx="1987589" cy="31557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84" name="Google Shape;784;p45"/>
          <p:cNvSpPr txBox="1">
            <a:spLocks noGrp="1"/>
          </p:cNvSpPr>
          <p:nvPr>
            <p:ph type="title"/>
          </p:nvPr>
        </p:nvSpPr>
        <p:spPr>
          <a:xfrm>
            <a:off x="1857775" y="1848548"/>
            <a:ext cx="5475000" cy="74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METHODOLOGY</a:t>
            </a:r>
            <a:endParaRPr dirty="0"/>
          </a:p>
        </p:txBody>
      </p:sp>
      <p:sp>
        <p:nvSpPr>
          <p:cNvPr id="785" name="Google Shape;785;p45"/>
          <p:cNvSpPr txBox="1">
            <a:spLocks noGrp="1"/>
          </p:cNvSpPr>
          <p:nvPr>
            <p:ph type="title" idx="2"/>
          </p:nvPr>
        </p:nvSpPr>
        <p:spPr>
          <a:xfrm>
            <a:off x="3741625" y="1030491"/>
            <a:ext cx="1707300" cy="1020000"/>
          </a:xfrm>
          <a:prstGeom prst="rect">
            <a:avLst/>
          </a:prstGeom>
        </p:spPr>
        <p:txBody>
          <a:bodyPr spcFirstLastPara="1" wrap="square" lIns="91425" tIns="18287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02</a:t>
            </a:r>
            <a:endParaRPr dirty="0"/>
          </a:p>
        </p:txBody>
      </p:sp>
      <p:sp>
        <p:nvSpPr>
          <p:cNvPr id="786" name="Google Shape;786;p45"/>
          <p:cNvSpPr/>
          <p:nvPr/>
        </p:nvSpPr>
        <p:spPr>
          <a:xfrm>
            <a:off x="3659850" y="338850"/>
            <a:ext cx="1675992" cy="234393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787" name="Google Shape;787;p45"/>
          <p:cNvGrpSpPr/>
          <p:nvPr/>
        </p:nvGrpSpPr>
        <p:grpSpPr>
          <a:xfrm flipH="1">
            <a:off x="6573143" y="3971151"/>
            <a:ext cx="1507118" cy="838832"/>
            <a:chOff x="7636893" y="2346251"/>
            <a:chExt cx="1507118" cy="838832"/>
          </a:xfrm>
        </p:grpSpPr>
        <p:grpSp>
          <p:nvGrpSpPr>
            <p:cNvPr id="788" name="Google Shape;788;p45"/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789" name="Google Shape;789;p45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0" name="Google Shape;790;p45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791" name="Google Shape;791;p45"/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792" name="Google Shape;792;p45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3" name="Google Shape;793;p45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4" name="Google Shape;794;p45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5" name="Google Shape;795;p45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6" name="Google Shape;796;p45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7" name="Google Shape;797;p45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8" name="Google Shape;798;p45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799" name="Google Shape;799;p45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0" name="Google Shape;800;p45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01" name="Google Shape;801;p45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588784A1-47F1-49BE-9E9E-7F2A78A8C23C}"/>
              </a:ext>
            </a:extLst>
          </p:cNvPr>
          <p:cNvSpPr/>
          <p:nvPr/>
        </p:nvSpPr>
        <p:spPr>
          <a:xfrm>
            <a:off x="5354722" y="1478012"/>
            <a:ext cx="2177480" cy="396900"/>
          </a:xfrm>
          <a:prstGeom prst="round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831" name="Google Shape;831;p47"/>
          <p:cNvGrpSpPr/>
          <p:nvPr/>
        </p:nvGrpSpPr>
        <p:grpSpPr>
          <a:xfrm>
            <a:off x="3133606" y="1503748"/>
            <a:ext cx="2875049" cy="2879133"/>
            <a:chOff x="2675582" y="676586"/>
            <a:chExt cx="3793942" cy="3790328"/>
          </a:xfrm>
        </p:grpSpPr>
        <p:sp>
          <p:nvSpPr>
            <p:cNvPr id="832" name="Google Shape;832;p47"/>
            <p:cNvSpPr/>
            <p:nvPr/>
          </p:nvSpPr>
          <p:spPr>
            <a:xfrm rot="-7199815">
              <a:off x="3183352" y="1184485"/>
              <a:ext cx="2774659" cy="2774659"/>
            </a:xfrm>
            <a:prstGeom prst="blockArc">
              <a:avLst>
                <a:gd name="adj1" fmla="val 12622480"/>
                <a:gd name="adj2" fmla="val 18176457"/>
                <a:gd name="adj3" fmla="val 20786"/>
              </a:avLst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3" name="Google Shape;833;p47"/>
            <p:cNvSpPr/>
            <p:nvPr/>
          </p:nvSpPr>
          <p:spPr>
            <a:xfrm rot="-1799815">
              <a:off x="3183352" y="1184357"/>
              <a:ext cx="2774659" cy="2774659"/>
            </a:xfrm>
            <a:prstGeom prst="blockArc">
              <a:avLst>
                <a:gd name="adj1" fmla="val 12622480"/>
                <a:gd name="adj2" fmla="val 18176457"/>
                <a:gd name="adj3" fmla="val 20786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834" name="Google Shape;834;p47"/>
            <p:cNvSpPr/>
            <p:nvPr/>
          </p:nvSpPr>
          <p:spPr>
            <a:xfrm rot="3600185">
              <a:off x="3187094" y="1184439"/>
              <a:ext cx="2774659" cy="2774659"/>
            </a:xfrm>
            <a:prstGeom prst="blockArc">
              <a:avLst>
                <a:gd name="adj1" fmla="val 12564381"/>
                <a:gd name="adj2" fmla="val 18346131"/>
                <a:gd name="adj3" fmla="val 2084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endParaRPr>
            </a:p>
          </p:txBody>
        </p:sp>
        <p:sp>
          <p:nvSpPr>
            <p:cNvPr id="835" name="Google Shape;835;p47"/>
            <p:cNvSpPr/>
            <p:nvPr/>
          </p:nvSpPr>
          <p:spPr>
            <a:xfrm rot="9000185">
              <a:off x="3185977" y="1184485"/>
              <a:ext cx="2774659" cy="2774659"/>
            </a:xfrm>
            <a:prstGeom prst="blockArc">
              <a:avLst>
                <a:gd name="adj1" fmla="val 12622480"/>
                <a:gd name="adj2" fmla="val 18081133"/>
                <a:gd name="adj3" fmla="val 20809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836" name="Google Shape;836;p47"/>
            <p:cNvGrpSpPr/>
            <p:nvPr/>
          </p:nvGrpSpPr>
          <p:grpSpPr>
            <a:xfrm rot="5400000">
              <a:off x="5379663" y="2278951"/>
              <a:ext cx="585001" cy="585472"/>
              <a:chOff x="1967628" y="812211"/>
              <a:chExt cx="588000" cy="588000"/>
            </a:xfrm>
          </p:grpSpPr>
          <p:sp>
            <p:nvSpPr>
              <p:cNvPr id="837" name="Google Shape;837;p47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38" name="Google Shape;838;p47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39" name="Google Shape;839;p47"/>
            <p:cNvGrpSpPr/>
            <p:nvPr/>
          </p:nvGrpSpPr>
          <p:grpSpPr>
            <a:xfrm rot="10800000">
              <a:off x="4280709" y="3378529"/>
              <a:ext cx="585001" cy="585472"/>
              <a:chOff x="1967628" y="812211"/>
              <a:chExt cx="588000" cy="588000"/>
            </a:xfrm>
          </p:grpSpPr>
          <p:sp>
            <p:nvSpPr>
              <p:cNvPr id="840" name="Google Shape;840;p47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1" name="Google Shape;841;p47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42" name="Google Shape;842;p47"/>
            <p:cNvGrpSpPr/>
            <p:nvPr/>
          </p:nvGrpSpPr>
          <p:grpSpPr>
            <a:xfrm rot="-5400000">
              <a:off x="3179922" y="2281478"/>
              <a:ext cx="585001" cy="585472"/>
              <a:chOff x="1967628" y="812211"/>
              <a:chExt cx="588000" cy="588000"/>
            </a:xfrm>
          </p:grpSpPr>
          <p:sp>
            <p:nvSpPr>
              <p:cNvPr id="843" name="Google Shape;843;p47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4" name="Google Shape;844;p47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45" name="Google Shape;845;p47"/>
            <p:cNvGrpSpPr/>
            <p:nvPr/>
          </p:nvGrpSpPr>
          <p:grpSpPr>
            <a:xfrm>
              <a:off x="4261689" y="1180926"/>
              <a:ext cx="585001" cy="585530"/>
              <a:chOff x="1967628" y="812211"/>
              <a:chExt cx="588000" cy="588000"/>
            </a:xfrm>
          </p:grpSpPr>
          <p:sp>
            <p:nvSpPr>
              <p:cNvPr id="846" name="Google Shape;846;p47"/>
              <p:cNvSpPr/>
              <p:nvPr/>
            </p:nvSpPr>
            <p:spPr>
              <a:xfrm rot="39023">
                <a:off x="1970909" y="815492"/>
                <a:ext cx="581437" cy="581437"/>
              </a:xfrm>
              <a:prstGeom prst="pie">
                <a:avLst>
                  <a:gd name="adj1" fmla="val 6190354"/>
                  <a:gd name="adj2" fmla="val 14996165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47" name="Google Shape;847;p47"/>
              <p:cNvSpPr/>
              <p:nvPr/>
            </p:nvSpPr>
            <p:spPr>
              <a:xfrm rot="10800000">
                <a:off x="1970875" y="815525"/>
                <a:ext cx="581400" cy="581400"/>
              </a:xfrm>
              <a:prstGeom prst="pie">
                <a:avLst>
                  <a:gd name="adj1" fmla="val 4028252"/>
                  <a:gd name="adj2" fmla="val 17183677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sp>
        <p:nvSpPr>
          <p:cNvPr id="848" name="Google Shape;848;p47"/>
          <p:cNvSpPr/>
          <p:nvPr/>
        </p:nvSpPr>
        <p:spPr>
          <a:xfrm>
            <a:off x="3506925" y="1898325"/>
            <a:ext cx="2114400" cy="2114400"/>
          </a:xfrm>
          <a:prstGeom prst="donut">
            <a:avLst>
              <a:gd name="adj" fmla="val 20932"/>
            </a:avLst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51" name="Google Shape;851;p47"/>
          <p:cNvSpPr txBox="1">
            <a:spLocks noGrp="1"/>
          </p:cNvSpPr>
          <p:nvPr>
            <p:ph type="title" idx="4294967295"/>
          </p:nvPr>
        </p:nvSpPr>
        <p:spPr>
          <a:xfrm>
            <a:off x="5181212" y="1433937"/>
            <a:ext cx="25245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</a:rPr>
              <a:t>Qatar Airways</a:t>
            </a:r>
            <a:endParaRPr sz="2200" dirty="0">
              <a:solidFill>
                <a:schemeClr val="lt2"/>
              </a:solidFill>
            </a:endParaRPr>
          </a:p>
        </p:txBody>
      </p:sp>
      <p:sp>
        <p:nvSpPr>
          <p:cNvPr id="849" name="Google Shape;849;p47"/>
          <p:cNvSpPr txBox="1">
            <a:spLocks noGrp="1"/>
          </p:cNvSpPr>
          <p:nvPr>
            <p:ph type="title"/>
          </p:nvPr>
        </p:nvSpPr>
        <p:spPr>
          <a:xfrm>
            <a:off x="524575" y="459955"/>
            <a:ext cx="80652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GB" sz="2600" dirty="0"/>
              <a:t>World’s Best </a:t>
            </a:r>
            <a:r>
              <a:rPr lang="en-GB" sz="2600" dirty="0">
                <a:solidFill>
                  <a:schemeClr val="dk2"/>
                </a:solidFill>
              </a:rPr>
              <a:t>Inflight Entertainment 2021</a:t>
            </a:r>
            <a:endParaRPr sz="2600" dirty="0">
              <a:solidFill>
                <a:schemeClr val="dk2"/>
              </a:solidFill>
            </a:endParaRPr>
          </a:p>
        </p:txBody>
      </p:sp>
      <p:sp>
        <p:nvSpPr>
          <p:cNvPr id="853" name="Google Shape;853;p47"/>
          <p:cNvSpPr txBox="1">
            <a:spLocks noGrp="1"/>
          </p:cNvSpPr>
          <p:nvPr>
            <p:ph type="title" idx="4294967295"/>
          </p:nvPr>
        </p:nvSpPr>
        <p:spPr>
          <a:xfrm>
            <a:off x="811867" y="1289066"/>
            <a:ext cx="238649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1"/>
                </a:solidFill>
              </a:rPr>
              <a:t>Delta Air Lines</a:t>
            </a:r>
            <a:endParaRPr sz="2200" dirty="0">
              <a:solidFill>
                <a:schemeClr val="accent1"/>
              </a:solidFill>
            </a:endParaRPr>
          </a:p>
        </p:txBody>
      </p:sp>
      <p:sp>
        <p:nvSpPr>
          <p:cNvPr id="855" name="Google Shape;855;p47"/>
          <p:cNvSpPr txBox="1">
            <a:spLocks noGrp="1"/>
          </p:cNvSpPr>
          <p:nvPr>
            <p:ph type="title" idx="4294967295"/>
          </p:nvPr>
        </p:nvSpPr>
        <p:spPr>
          <a:xfrm>
            <a:off x="1107933" y="3436015"/>
            <a:ext cx="2208000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lt2"/>
                </a:solidFill>
              </a:rPr>
              <a:t>Emirates</a:t>
            </a:r>
            <a:endParaRPr sz="2200" dirty="0">
              <a:solidFill>
                <a:schemeClr val="lt2"/>
              </a:solidFill>
            </a:endParaRPr>
          </a:p>
        </p:txBody>
      </p:sp>
      <p:sp>
        <p:nvSpPr>
          <p:cNvPr id="857" name="Google Shape;857;p47"/>
          <p:cNvSpPr txBox="1">
            <a:spLocks noGrp="1"/>
          </p:cNvSpPr>
          <p:nvPr>
            <p:ph type="title" idx="4294967295"/>
          </p:nvPr>
        </p:nvSpPr>
        <p:spPr>
          <a:xfrm>
            <a:off x="5853051" y="3989813"/>
            <a:ext cx="2958802" cy="396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accent1"/>
                </a:solidFill>
              </a:rPr>
              <a:t>Singapore Airlines</a:t>
            </a:r>
            <a:endParaRPr sz="2200" dirty="0">
              <a:solidFill>
                <a:schemeClr val="accent1"/>
              </a:solidFill>
            </a:endParaRPr>
          </a:p>
        </p:txBody>
      </p:sp>
      <p:sp>
        <p:nvSpPr>
          <p:cNvPr id="858" name="Google Shape;858;p47"/>
          <p:cNvSpPr txBox="1"/>
          <p:nvPr/>
        </p:nvSpPr>
        <p:spPr>
          <a:xfrm>
            <a:off x="3414500" y="2748222"/>
            <a:ext cx="616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rPr>
              <a:t>01</a:t>
            </a:r>
            <a:endParaRPr sz="1600" b="1" dirty="0">
              <a:solidFill>
                <a:schemeClr val="lt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859" name="Google Shape;859;p47"/>
          <p:cNvSpPr txBox="1"/>
          <p:nvPr/>
        </p:nvSpPr>
        <p:spPr>
          <a:xfrm>
            <a:off x="4275850" y="3594838"/>
            <a:ext cx="616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accent1"/>
                </a:solidFill>
                <a:latin typeface="Limelight"/>
                <a:ea typeface="Limelight"/>
                <a:cs typeface="Limelight"/>
                <a:sym typeface="Limelight"/>
              </a:rPr>
              <a:t>02</a:t>
            </a:r>
            <a:endParaRPr sz="1600" b="1" dirty="0">
              <a:solidFill>
                <a:schemeClr val="accent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860" name="Google Shape;860;p47"/>
          <p:cNvSpPr txBox="1"/>
          <p:nvPr/>
        </p:nvSpPr>
        <p:spPr>
          <a:xfrm>
            <a:off x="5097075" y="2748222"/>
            <a:ext cx="616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 dirty="0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rPr>
              <a:t>03</a:t>
            </a:r>
            <a:endParaRPr sz="1600" b="1" dirty="0">
              <a:solidFill>
                <a:schemeClr val="lt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sp>
        <p:nvSpPr>
          <p:cNvPr id="861" name="Google Shape;861;p47"/>
          <p:cNvSpPr txBox="1"/>
          <p:nvPr/>
        </p:nvSpPr>
        <p:spPr>
          <a:xfrm>
            <a:off x="4275875" y="1919263"/>
            <a:ext cx="616500" cy="39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b="1">
                <a:solidFill>
                  <a:schemeClr val="lt1"/>
                </a:solidFill>
                <a:latin typeface="Limelight"/>
                <a:ea typeface="Limelight"/>
                <a:cs typeface="Limelight"/>
                <a:sym typeface="Limelight"/>
              </a:rPr>
              <a:t>04</a:t>
            </a:r>
            <a:endParaRPr sz="1600" b="1" dirty="0">
              <a:solidFill>
                <a:schemeClr val="lt1"/>
              </a:solidFill>
              <a:latin typeface="Limelight"/>
              <a:ea typeface="Limelight"/>
              <a:cs typeface="Limelight"/>
              <a:sym typeface="Limelight"/>
            </a:endParaRPr>
          </a:p>
        </p:txBody>
      </p:sp>
      <p:cxnSp>
        <p:nvCxnSpPr>
          <p:cNvPr id="872" name="Google Shape;872;p47"/>
          <p:cNvCxnSpPr>
            <a:cxnSpLocks/>
          </p:cNvCxnSpPr>
          <p:nvPr/>
        </p:nvCxnSpPr>
        <p:spPr>
          <a:xfrm>
            <a:off x="3088827" y="1547037"/>
            <a:ext cx="1480117" cy="321216"/>
          </a:xfrm>
          <a:prstGeom prst="bentConnector2">
            <a:avLst/>
          </a:prstGeom>
          <a:noFill/>
          <a:ln w="28575" cap="flat" cmpd="sng">
            <a:solidFill>
              <a:schemeClr val="accent1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873" name="Google Shape;873;p47"/>
          <p:cNvCxnSpPr>
            <a:cxnSpLocks/>
            <a:endCxn id="860" idx="3"/>
          </p:cNvCxnSpPr>
          <p:nvPr/>
        </p:nvCxnSpPr>
        <p:spPr>
          <a:xfrm rot="5400000">
            <a:off x="5613108" y="2091658"/>
            <a:ext cx="955481" cy="754546"/>
          </a:xfrm>
          <a:prstGeom prst="bentConnector2">
            <a:avLst/>
          </a:prstGeom>
          <a:noFill/>
          <a:ln w="28575" cap="flat" cmpd="sng">
            <a:solidFill>
              <a:schemeClr val="accent3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874" name="Google Shape;874;p47"/>
          <p:cNvCxnSpPr>
            <a:cxnSpLocks/>
            <a:endCxn id="859" idx="2"/>
          </p:cNvCxnSpPr>
          <p:nvPr/>
        </p:nvCxnSpPr>
        <p:spPr>
          <a:xfrm rot="10800000">
            <a:off x="4584226" y="3991715"/>
            <a:ext cx="1313400" cy="248400"/>
          </a:xfrm>
          <a:prstGeom prst="bentConnector2">
            <a:avLst/>
          </a:prstGeom>
          <a:noFill/>
          <a:ln w="28575" cap="flat" cmpd="sng">
            <a:solidFill>
              <a:schemeClr val="lt1"/>
            </a:solidFill>
            <a:prstDash val="solid"/>
            <a:round/>
            <a:headEnd type="stealth" w="med" len="med"/>
            <a:tailEnd type="none" w="med" len="med"/>
          </a:ln>
        </p:spPr>
      </p:cxnSp>
      <p:cxnSp>
        <p:nvCxnSpPr>
          <p:cNvPr id="875" name="Google Shape;875;p47"/>
          <p:cNvCxnSpPr>
            <a:cxnSpLocks/>
          </p:cNvCxnSpPr>
          <p:nvPr/>
        </p:nvCxnSpPr>
        <p:spPr>
          <a:xfrm flipV="1">
            <a:off x="2953866" y="2962585"/>
            <a:ext cx="488982" cy="746808"/>
          </a:xfrm>
          <a:prstGeom prst="bentConnector3">
            <a:avLst>
              <a:gd name="adj1" fmla="val 50000"/>
            </a:avLst>
          </a:prstGeom>
          <a:noFill/>
          <a:ln w="28575" cap="flat" cmpd="sng">
            <a:solidFill>
              <a:schemeClr val="lt2"/>
            </a:solidFill>
            <a:prstDash val="solid"/>
            <a:round/>
            <a:headEnd type="stealth" w="med" len="med"/>
            <a:tailEnd type="none" w="med" len="med"/>
          </a:ln>
        </p:spPr>
      </p:cxnSp>
      <p:grpSp>
        <p:nvGrpSpPr>
          <p:cNvPr id="876" name="Google Shape;876;p47"/>
          <p:cNvGrpSpPr/>
          <p:nvPr/>
        </p:nvGrpSpPr>
        <p:grpSpPr>
          <a:xfrm flipH="1">
            <a:off x="2224518" y="4581851"/>
            <a:ext cx="1507118" cy="838832"/>
            <a:chOff x="7636893" y="2346251"/>
            <a:chExt cx="1507118" cy="838832"/>
          </a:xfrm>
        </p:grpSpPr>
        <p:grpSp>
          <p:nvGrpSpPr>
            <p:cNvPr id="877" name="Google Shape;877;p47"/>
            <p:cNvGrpSpPr/>
            <p:nvPr/>
          </p:nvGrpSpPr>
          <p:grpSpPr>
            <a:xfrm flipH="1">
              <a:off x="7728620" y="2393076"/>
              <a:ext cx="1415391" cy="792008"/>
              <a:chOff x="1905568" y="363438"/>
              <a:chExt cx="1415391" cy="792008"/>
            </a:xfrm>
          </p:grpSpPr>
          <p:sp>
            <p:nvSpPr>
              <p:cNvPr id="878" name="Google Shape;878;p47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79" name="Google Shape;879;p47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880" name="Google Shape;880;p47"/>
            <p:cNvGrpSpPr/>
            <p:nvPr/>
          </p:nvGrpSpPr>
          <p:grpSpPr>
            <a:xfrm flipH="1">
              <a:off x="7636893" y="2346251"/>
              <a:ext cx="257693" cy="199083"/>
              <a:chOff x="3154993" y="316614"/>
              <a:chExt cx="257693" cy="199083"/>
            </a:xfrm>
          </p:grpSpPr>
          <p:sp>
            <p:nvSpPr>
              <p:cNvPr id="881" name="Google Shape;881;p47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2" name="Google Shape;882;p47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3" name="Google Shape;883;p47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4" name="Google Shape;884;p47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5" name="Google Shape;885;p47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6" name="Google Shape;886;p47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7" name="Google Shape;887;p47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8" name="Google Shape;888;p47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89" name="Google Shape;889;p47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890" name="Google Shape;890;p47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pic>
        <p:nvPicPr>
          <p:cNvPr id="4098" name="Picture 2">
            <a:extLst>
              <a:ext uri="{FF2B5EF4-FFF2-40B4-BE49-F238E27FC236}">
                <a16:creationId xmlns:a16="http://schemas.microsoft.com/office/drawing/2014/main" id="{CBF3B8C4-EB0E-49A3-82C4-14AAE8E2DD7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7978" y="2312505"/>
            <a:ext cx="1201209" cy="12683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Arrow: Right 10">
            <a:extLst>
              <a:ext uri="{FF2B5EF4-FFF2-40B4-BE49-F238E27FC236}">
                <a16:creationId xmlns:a16="http://schemas.microsoft.com/office/drawing/2014/main" id="{E974B183-55E0-4D29-970B-81F39AAAA670}"/>
              </a:ext>
            </a:extLst>
          </p:cNvPr>
          <p:cNvSpPr/>
          <p:nvPr/>
        </p:nvSpPr>
        <p:spPr>
          <a:xfrm>
            <a:off x="-153366" y="3335989"/>
            <a:ext cx="1582098" cy="687793"/>
          </a:xfrm>
          <a:prstGeom prst="rightArrow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Our Goal</a:t>
            </a:r>
          </a:p>
        </p:txBody>
      </p:sp>
      <p:sp>
        <p:nvSpPr>
          <p:cNvPr id="73" name="Arrow: Right 72">
            <a:extLst>
              <a:ext uri="{FF2B5EF4-FFF2-40B4-BE49-F238E27FC236}">
                <a16:creationId xmlns:a16="http://schemas.microsoft.com/office/drawing/2014/main" id="{49D4481B-14E9-474B-B4F2-6444C9C372C9}"/>
              </a:ext>
            </a:extLst>
          </p:cNvPr>
          <p:cNvSpPr/>
          <p:nvPr/>
        </p:nvSpPr>
        <p:spPr>
          <a:xfrm flipH="1">
            <a:off x="7619522" y="1303397"/>
            <a:ext cx="1582098" cy="687793"/>
          </a:xfrm>
          <a:prstGeom prst="rightArrow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1600" b="1" dirty="0"/>
              <a:t>We are here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41"/>
          <p:cNvSpPr/>
          <p:nvPr/>
        </p:nvSpPr>
        <p:spPr>
          <a:xfrm>
            <a:off x="3279827" y="3904587"/>
            <a:ext cx="2724649" cy="43259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86" name="Google Shape;586;p41"/>
          <p:cNvGrpSpPr/>
          <p:nvPr/>
        </p:nvGrpSpPr>
        <p:grpSpPr>
          <a:xfrm>
            <a:off x="4600131" y="387951"/>
            <a:ext cx="1507118" cy="838832"/>
            <a:chOff x="4600131" y="387951"/>
            <a:chExt cx="1507118" cy="838832"/>
          </a:xfrm>
        </p:grpSpPr>
        <p:grpSp>
          <p:nvGrpSpPr>
            <p:cNvPr id="587" name="Google Shape;587;p41"/>
            <p:cNvGrpSpPr/>
            <p:nvPr/>
          </p:nvGrpSpPr>
          <p:grpSpPr>
            <a:xfrm flipH="1">
              <a:off x="4691857" y="434776"/>
              <a:ext cx="1415391" cy="792008"/>
              <a:chOff x="1905568" y="363438"/>
              <a:chExt cx="1415391" cy="792008"/>
            </a:xfrm>
          </p:grpSpPr>
          <p:sp>
            <p:nvSpPr>
              <p:cNvPr id="588" name="Google Shape;588;p41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9" name="Google Shape;589;p41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90" name="Google Shape;590;p41"/>
            <p:cNvGrpSpPr/>
            <p:nvPr/>
          </p:nvGrpSpPr>
          <p:grpSpPr>
            <a:xfrm flipH="1">
              <a:off x="4600131" y="387951"/>
              <a:ext cx="257693" cy="199083"/>
              <a:chOff x="3154993" y="316614"/>
              <a:chExt cx="257693" cy="199083"/>
            </a:xfrm>
          </p:grpSpPr>
          <p:sp>
            <p:nvSpPr>
              <p:cNvPr id="591" name="Google Shape;591;p41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2" name="Google Shape;592;p41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3" name="Google Shape;593;p41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4" name="Google Shape;594;p41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5" name="Google Shape;595;p41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6" name="Google Shape;596;p41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7" name="Google Shape;597;p41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8" name="Google Shape;598;p41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9" name="Google Shape;599;p41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00" name="Google Shape;600;p41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74678AD9-0EED-4EE9-AED4-F8DDFA80B6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35742" y="843568"/>
            <a:ext cx="6108400" cy="42118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E92F6B-858E-4067-A0E8-53305031944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3740" y="843568"/>
            <a:ext cx="1593409" cy="182998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41"/>
          <p:cNvSpPr/>
          <p:nvPr/>
        </p:nvSpPr>
        <p:spPr>
          <a:xfrm>
            <a:off x="3279827" y="3904587"/>
            <a:ext cx="2724649" cy="432599"/>
          </a:xfrm>
          <a:custGeom>
            <a:avLst/>
            <a:gdLst/>
            <a:ahLst/>
            <a:cxnLst/>
            <a:rect l="l" t="t" r="r" b="b"/>
            <a:pathLst>
              <a:path w="50217" h="7023" extrusionOk="0">
                <a:moveTo>
                  <a:pt x="25108" y="1"/>
                </a:moveTo>
                <a:cubicBezTo>
                  <a:pt x="21300" y="1"/>
                  <a:pt x="17492" y="1237"/>
                  <a:pt x="15020" y="3709"/>
                </a:cubicBezTo>
                <a:cubicBezTo>
                  <a:pt x="13484" y="2533"/>
                  <a:pt x="12160" y="2071"/>
                  <a:pt x="10986" y="2071"/>
                </a:cubicBezTo>
                <a:cubicBezTo>
                  <a:pt x="8931" y="2071"/>
                  <a:pt x="7332" y="3485"/>
                  <a:pt x="5853" y="4965"/>
                </a:cubicBezTo>
                <a:cubicBezTo>
                  <a:pt x="5079" y="4711"/>
                  <a:pt x="4398" y="4607"/>
                  <a:pt x="3800" y="4607"/>
                </a:cubicBezTo>
                <a:cubicBezTo>
                  <a:pt x="934" y="4607"/>
                  <a:pt x="0" y="7023"/>
                  <a:pt x="0" y="7023"/>
                </a:cubicBezTo>
                <a:lnTo>
                  <a:pt x="50216" y="7023"/>
                </a:lnTo>
                <a:cubicBezTo>
                  <a:pt x="50216" y="7023"/>
                  <a:pt x="49283" y="4607"/>
                  <a:pt x="46416" y="4607"/>
                </a:cubicBezTo>
                <a:cubicBezTo>
                  <a:pt x="45819" y="4607"/>
                  <a:pt x="45137" y="4711"/>
                  <a:pt x="44363" y="4965"/>
                </a:cubicBezTo>
                <a:cubicBezTo>
                  <a:pt x="42884" y="3485"/>
                  <a:pt x="41285" y="2071"/>
                  <a:pt x="39230" y="2071"/>
                </a:cubicBezTo>
                <a:cubicBezTo>
                  <a:pt x="38056" y="2071"/>
                  <a:pt x="36732" y="2533"/>
                  <a:pt x="35197" y="3709"/>
                </a:cubicBezTo>
                <a:cubicBezTo>
                  <a:pt x="32725" y="1237"/>
                  <a:pt x="28916" y="1"/>
                  <a:pt x="25108" y="1"/>
                </a:cubicBezTo>
                <a:close/>
              </a:path>
            </a:pathLst>
          </a:custGeom>
          <a:gradFill>
            <a:gsLst>
              <a:gs pos="0">
                <a:srgbClr val="FEFAF9">
                  <a:alpha val="18823"/>
                </a:srgbClr>
              </a:gs>
              <a:gs pos="100000">
                <a:srgbClr val="FEFAF9"/>
              </a:gs>
            </a:gsLst>
            <a:lin ang="80993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586" name="Google Shape;586;p41"/>
          <p:cNvGrpSpPr/>
          <p:nvPr/>
        </p:nvGrpSpPr>
        <p:grpSpPr>
          <a:xfrm>
            <a:off x="4600131" y="387951"/>
            <a:ext cx="1507118" cy="838832"/>
            <a:chOff x="4600131" y="387951"/>
            <a:chExt cx="1507118" cy="838832"/>
          </a:xfrm>
        </p:grpSpPr>
        <p:grpSp>
          <p:nvGrpSpPr>
            <p:cNvPr id="587" name="Google Shape;587;p41"/>
            <p:cNvGrpSpPr/>
            <p:nvPr/>
          </p:nvGrpSpPr>
          <p:grpSpPr>
            <a:xfrm flipH="1">
              <a:off x="4691857" y="434776"/>
              <a:ext cx="1415391" cy="792008"/>
              <a:chOff x="1905568" y="363438"/>
              <a:chExt cx="1415391" cy="792008"/>
            </a:xfrm>
          </p:grpSpPr>
          <p:sp>
            <p:nvSpPr>
              <p:cNvPr id="588" name="Google Shape;588;p41"/>
              <p:cNvSpPr/>
              <p:nvPr/>
            </p:nvSpPr>
            <p:spPr>
              <a:xfrm>
                <a:off x="1905568" y="363438"/>
                <a:ext cx="1342337" cy="713989"/>
              </a:xfrm>
              <a:custGeom>
                <a:avLst/>
                <a:gdLst/>
                <a:ahLst/>
                <a:cxnLst/>
                <a:rect l="l" t="t" r="r" b="b"/>
                <a:pathLst>
                  <a:path w="41912" h="22293" extrusionOk="0">
                    <a:moveTo>
                      <a:pt x="452" y="22293"/>
                    </a:moveTo>
                    <a:lnTo>
                      <a:pt x="0" y="21437"/>
                    </a:lnTo>
                    <a:lnTo>
                      <a:pt x="41270" y="0"/>
                    </a:lnTo>
                    <a:lnTo>
                      <a:pt x="41911" y="761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89" name="Google Shape;589;p41"/>
              <p:cNvSpPr/>
              <p:nvPr/>
            </p:nvSpPr>
            <p:spPr>
              <a:xfrm>
                <a:off x="1975580" y="439535"/>
                <a:ext cx="1345379" cy="715911"/>
              </a:xfrm>
              <a:custGeom>
                <a:avLst/>
                <a:gdLst/>
                <a:ahLst/>
                <a:cxnLst/>
                <a:rect l="l" t="t" r="r" b="b"/>
                <a:pathLst>
                  <a:path w="42007" h="22353" extrusionOk="0">
                    <a:moveTo>
                      <a:pt x="452" y="22353"/>
                    </a:moveTo>
                    <a:lnTo>
                      <a:pt x="1" y="21497"/>
                    </a:lnTo>
                    <a:lnTo>
                      <a:pt x="41401" y="1"/>
                    </a:lnTo>
                    <a:lnTo>
                      <a:pt x="42007" y="773"/>
                    </a:lnTo>
                    <a:close/>
                  </a:path>
                </a:pathLst>
              </a:custGeom>
              <a:gradFill>
                <a:gsLst>
                  <a:gs pos="0">
                    <a:schemeClr val="lt1"/>
                  </a:gs>
                  <a:gs pos="50000">
                    <a:srgbClr val="FEFAF9">
                      <a:alpha val="10196"/>
                    </a:srgbClr>
                  </a:gs>
                  <a:gs pos="100000">
                    <a:srgbClr val="FEFAF9">
                      <a:alpha val="0"/>
                    </a:srgbClr>
                  </a:gs>
                </a:gsLst>
                <a:lin ang="5400700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  <p:grpSp>
          <p:nvGrpSpPr>
            <p:cNvPr id="590" name="Google Shape;590;p41"/>
            <p:cNvGrpSpPr/>
            <p:nvPr/>
          </p:nvGrpSpPr>
          <p:grpSpPr>
            <a:xfrm flipH="1">
              <a:off x="4600131" y="387951"/>
              <a:ext cx="257693" cy="199083"/>
              <a:chOff x="3154993" y="316614"/>
              <a:chExt cx="257693" cy="199083"/>
            </a:xfrm>
          </p:grpSpPr>
          <p:sp>
            <p:nvSpPr>
              <p:cNvPr id="591" name="Google Shape;591;p41"/>
              <p:cNvSpPr/>
              <p:nvPr/>
            </p:nvSpPr>
            <p:spPr>
              <a:xfrm>
                <a:off x="3185067" y="330578"/>
                <a:ext cx="227619" cy="137910"/>
              </a:xfrm>
              <a:custGeom>
                <a:avLst/>
                <a:gdLst/>
                <a:ahLst/>
                <a:cxnLst/>
                <a:rect l="l" t="t" r="r" b="b"/>
                <a:pathLst>
                  <a:path w="7107" h="4306" extrusionOk="0">
                    <a:moveTo>
                      <a:pt x="6067" y="1"/>
                    </a:moveTo>
                    <a:cubicBezTo>
                      <a:pt x="6037" y="1"/>
                      <a:pt x="6008" y="2"/>
                      <a:pt x="5978" y="4"/>
                    </a:cubicBezTo>
                    <a:cubicBezTo>
                      <a:pt x="5835" y="4"/>
                      <a:pt x="5693" y="52"/>
                      <a:pt x="5574" y="135"/>
                    </a:cubicBezTo>
                    <a:cubicBezTo>
                      <a:pt x="4956" y="515"/>
                      <a:pt x="2734" y="1906"/>
                      <a:pt x="1973" y="2274"/>
                    </a:cubicBezTo>
                    <a:cubicBezTo>
                      <a:pt x="1355" y="2571"/>
                      <a:pt x="773" y="2927"/>
                      <a:pt x="226" y="3331"/>
                    </a:cubicBezTo>
                    <a:lnTo>
                      <a:pt x="1" y="4306"/>
                    </a:lnTo>
                    <a:cubicBezTo>
                      <a:pt x="690" y="4258"/>
                      <a:pt x="1843" y="3676"/>
                      <a:pt x="1843" y="3676"/>
                    </a:cubicBezTo>
                    <a:cubicBezTo>
                      <a:pt x="1843" y="3676"/>
                      <a:pt x="5764" y="1490"/>
                      <a:pt x="6429" y="1038"/>
                    </a:cubicBezTo>
                    <a:cubicBezTo>
                      <a:pt x="7107" y="598"/>
                      <a:pt x="6786" y="278"/>
                      <a:pt x="6786" y="278"/>
                    </a:cubicBezTo>
                    <a:cubicBezTo>
                      <a:pt x="6583" y="96"/>
                      <a:pt x="6332" y="1"/>
                      <a:pt x="6067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2" name="Google Shape;592;p41"/>
              <p:cNvSpPr/>
              <p:nvPr/>
            </p:nvSpPr>
            <p:spPr>
              <a:xfrm>
                <a:off x="3258890" y="401102"/>
                <a:ext cx="124875" cy="114594"/>
              </a:xfrm>
              <a:custGeom>
                <a:avLst/>
                <a:gdLst/>
                <a:ahLst/>
                <a:cxnLst/>
                <a:rect l="l" t="t" r="r" b="b"/>
                <a:pathLst>
                  <a:path w="3899" h="3578" extrusionOk="0">
                    <a:moveTo>
                      <a:pt x="1617" y="1"/>
                    </a:moveTo>
                    <a:lnTo>
                      <a:pt x="1" y="797"/>
                    </a:lnTo>
                    <a:lnTo>
                      <a:pt x="1522" y="1783"/>
                    </a:lnTo>
                    <a:lnTo>
                      <a:pt x="3661" y="3577"/>
                    </a:lnTo>
                    <a:lnTo>
                      <a:pt x="3899" y="3554"/>
                    </a:lnTo>
                    <a:lnTo>
                      <a:pt x="1617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3" name="Google Shape;593;p41"/>
              <p:cNvSpPr/>
              <p:nvPr/>
            </p:nvSpPr>
            <p:spPr>
              <a:xfrm>
                <a:off x="3323233" y="426148"/>
                <a:ext cx="28280" cy="23957"/>
              </a:xfrm>
              <a:custGeom>
                <a:avLst/>
                <a:gdLst/>
                <a:ahLst/>
                <a:cxnLst/>
                <a:rect l="l" t="t" r="r" b="b"/>
                <a:pathLst>
                  <a:path w="883" h="748" extrusionOk="0">
                    <a:moveTo>
                      <a:pt x="399" y="1"/>
                    </a:moveTo>
                    <a:cubicBezTo>
                      <a:pt x="385" y="1"/>
                      <a:pt x="371" y="1"/>
                      <a:pt x="357" y="3"/>
                    </a:cubicBezTo>
                    <a:cubicBezTo>
                      <a:pt x="155" y="15"/>
                      <a:pt x="0" y="193"/>
                      <a:pt x="24" y="407"/>
                    </a:cubicBezTo>
                    <a:cubicBezTo>
                      <a:pt x="39" y="618"/>
                      <a:pt x="212" y="748"/>
                      <a:pt x="391" y="748"/>
                    </a:cubicBezTo>
                    <a:cubicBezTo>
                      <a:pt x="494" y="748"/>
                      <a:pt x="599" y="705"/>
                      <a:pt x="678" y="609"/>
                    </a:cubicBezTo>
                    <a:cubicBezTo>
                      <a:pt x="882" y="370"/>
                      <a:pt x="706" y="1"/>
                      <a:pt x="39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4" name="Google Shape;594;p41"/>
              <p:cNvSpPr/>
              <p:nvPr/>
            </p:nvSpPr>
            <p:spPr>
              <a:xfrm>
                <a:off x="3196116" y="452475"/>
                <a:ext cx="42661" cy="40387"/>
              </a:xfrm>
              <a:custGeom>
                <a:avLst/>
                <a:gdLst/>
                <a:ahLst/>
                <a:cxnLst/>
                <a:rect l="l" t="t" r="r" b="b"/>
                <a:pathLst>
                  <a:path w="1332" h="1261" extrusionOk="0">
                    <a:moveTo>
                      <a:pt x="452" y="1"/>
                    </a:moveTo>
                    <a:lnTo>
                      <a:pt x="0" y="298"/>
                    </a:lnTo>
                    <a:lnTo>
                      <a:pt x="1010" y="1260"/>
                    </a:lnTo>
                    <a:lnTo>
                      <a:pt x="1331" y="1225"/>
                    </a:lnTo>
                    <a:lnTo>
                      <a:pt x="452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5" name="Google Shape;595;p41"/>
              <p:cNvSpPr/>
              <p:nvPr/>
            </p:nvSpPr>
            <p:spPr>
              <a:xfrm>
                <a:off x="3170622" y="316614"/>
                <a:ext cx="122569" cy="110399"/>
              </a:xfrm>
              <a:custGeom>
                <a:avLst/>
                <a:gdLst/>
                <a:ahLst/>
                <a:cxnLst/>
                <a:rect l="l" t="t" r="r" b="b"/>
                <a:pathLst>
                  <a:path w="3827" h="3447" extrusionOk="0">
                    <a:moveTo>
                      <a:pt x="24" y="1"/>
                    </a:moveTo>
                    <a:lnTo>
                      <a:pt x="0" y="238"/>
                    </a:lnTo>
                    <a:lnTo>
                      <a:pt x="1878" y="2555"/>
                    </a:lnTo>
                    <a:lnTo>
                      <a:pt x="2555" y="3447"/>
                    </a:lnTo>
                    <a:lnTo>
                      <a:pt x="3826" y="2294"/>
                    </a:lnTo>
                    <a:lnTo>
                      <a:pt x="2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6" name="Google Shape;596;p41"/>
              <p:cNvSpPr/>
              <p:nvPr/>
            </p:nvSpPr>
            <p:spPr>
              <a:xfrm>
                <a:off x="3233364" y="351972"/>
                <a:ext cx="30138" cy="26134"/>
              </a:xfrm>
              <a:custGeom>
                <a:avLst/>
                <a:gdLst/>
                <a:ahLst/>
                <a:cxnLst/>
                <a:rect l="l" t="t" r="r" b="b"/>
                <a:pathLst>
                  <a:path w="941" h="816" extrusionOk="0">
                    <a:moveTo>
                      <a:pt x="472" y="1"/>
                    </a:moveTo>
                    <a:cubicBezTo>
                      <a:pt x="303" y="1"/>
                      <a:pt x="137" y="103"/>
                      <a:pt x="85" y="299"/>
                    </a:cubicBezTo>
                    <a:cubicBezTo>
                      <a:pt x="0" y="572"/>
                      <a:pt x="222" y="816"/>
                      <a:pt x="471" y="816"/>
                    </a:cubicBezTo>
                    <a:cubicBezTo>
                      <a:pt x="536" y="816"/>
                      <a:pt x="603" y="799"/>
                      <a:pt x="667" y="762"/>
                    </a:cubicBezTo>
                    <a:cubicBezTo>
                      <a:pt x="869" y="655"/>
                      <a:pt x="941" y="406"/>
                      <a:pt x="834" y="216"/>
                    </a:cubicBezTo>
                    <a:cubicBezTo>
                      <a:pt x="753" y="71"/>
                      <a:pt x="612" y="1"/>
                      <a:pt x="472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7" name="Google Shape;597;p41"/>
              <p:cNvSpPr/>
              <p:nvPr/>
            </p:nvSpPr>
            <p:spPr>
              <a:xfrm>
                <a:off x="3154993" y="413657"/>
                <a:ext cx="41155" cy="46856"/>
              </a:xfrm>
              <a:custGeom>
                <a:avLst/>
                <a:gdLst/>
                <a:ahLst/>
                <a:cxnLst/>
                <a:rect l="l" t="t" r="r" b="b"/>
                <a:pathLst>
                  <a:path w="1285" h="1463" extrusionOk="0">
                    <a:moveTo>
                      <a:pt x="25" y="1"/>
                    </a:moveTo>
                    <a:lnTo>
                      <a:pt x="1" y="322"/>
                    </a:lnTo>
                    <a:lnTo>
                      <a:pt x="1165" y="1462"/>
                    </a:lnTo>
                    <a:lnTo>
                      <a:pt x="1284" y="833"/>
                    </a:lnTo>
                    <a:lnTo>
                      <a:pt x="25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8" name="Google Shape;598;p41"/>
              <p:cNvSpPr/>
              <p:nvPr/>
            </p:nvSpPr>
            <p:spPr>
              <a:xfrm>
                <a:off x="3196501" y="402640"/>
                <a:ext cx="23989" cy="36928"/>
              </a:xfrm>
              <a:custGeom>
                <a:avLst/>
                <a:gdLst/>
                <a:ahLst/>
                <a:cxnLst/>
                <a:rect l="l" t="t" r="r" b="b"/>
                <a:pathLst>
                  <a:path w="749" h="1153" extrusionOk="0">
                    <a:moveTo>
                      <a:pt x="666" y="0"/>
                    </a:moveTo>
                    <a:lnTo>
                      <a:pt x="416" y="107"/>
                    </a:lnTo>
                    <a:lnTo>
                      <a:pt x="0" y="1153"/>
                    </a:lnTo>
                    <a:lnTo>
                      <a:pt x="749" y="594"/>
                    </a:lnTo>
                    <a:lnTo>
                      <a:pt x="6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599" name="Google Shape;599;p41"/>
              <p:cNvSpPr/>
              <p:nvPr/>
            </p:nvSpPr>
            <p:spPr>
              <a:xfrm>
                <a:off x="3316380" y="427749"/>
                <a:ext cx="13355" cy="14476"/>
              </a:xfrm>
              <a:custGeom>
                <a:avLst/>
                <a:gdLst/>
                <a:ahLst/>
                <a:cxnLst/>
                <a:rect l="l" t="t" r="r" b="b"/>
                <a:pathLst>
                  <a:path w="417" h="452" extrusionOk="0">
                    <a:moveTo>
                      <a:pt x="416" y="0"/>
                    </a:moveTo>
                    <a:lnTo>
                      <a:pt x="0" y="286"/>
                    </a:lnTo>
                    <a:lnTo>
                      <a:pt x="404" y="452"/>
                    </a:lnTo>
                    <a:lnTo>
                      <a:pt x="41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  <p:sp>
            <p:nvSpPr>
              <p:cNvPr id="600" name="Google Shape;600;p41"/>
              <p:cNvSpPr/>
              <p:nvPr/>
            </p:nvSpPr>
            <p:spPr>
              <a:xfrm>
                <a:off x="3230354" y="352389"/>
                <a:ext cx="14893" cy="13740"/>
              </a:xfrm>
              <a:custGeom>
                <a:avLst/>
                <a:gdLst/>
                <a:ahLst/>
                <a:cxnLst/>
                <a:rect l="l" t="t" r="r" b="b"/>
                <a:pathLst>
                  <a:path w="465" h="429" extrusionOk="0">
                    <a:moveTo>
                      <a:pt x="464" y="1"/>
                    </a:moveTo>
                    <a:lnTo>
                      <a:pt x="1" y="167"/>
                    </a:lnTo>
                    <a:lnTo>
                      <a:pt x="345" y="428"/>
                    </a:lnTo>
                    <a:lnTo>
                      <a:pt x="464" y="1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dirty="0"/>
              </a:p>
            </p:txBody>
          </p:sp>
        </p:grp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6178FD5C-7CFE-4410-B179-F6FE7CFDCCE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695"/>
          <a:stretch/>
        </p:blipFill>
        <p:spPr>
          <a:xfrm>
            <a:off x="921544" y="625467"/>
            <a:ext cx="7186612" cy="4491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754252"/>
      </p:ext>
    </p:extLst>
  </p:cSld>
  <p:clrMapOvr>
    <a:masterClrMapping/>
  </p:clrMapOvr>
</p:sld>
</file>

<file path=ppt/theme/theme1.xml><?xml version="1.0" encoding="utf-8"?>
<a:theme xmlns:a="http://schemas.openxmlformats.org/drawingml/2006/main" name="Airplane History Thesis by Slidesgo">
  <a:themeElements>
    <a:clrScheme name="Simple Light">
      <a:dk1>
        <a:srgbClr val="213363"/>
      </a:dk1>
      <a:lt1>
        <a:srgbClr val="FFFFFF"/>
      </a:lt1>
      <a:dk2>
        <a:srgbClr val="9AB3E3"/>
      </a:dk2>
      <a:lt2>
        <a:srgbClr val="4A6CAF"/>
      </a:lt2>
      <a:accent1>
        <a:srgbClr val="304F9B"/>
      </a:accent1>
      <a:accent2>
        <a:srgbClr val="B9C5BC"/>
      </a:accent2>
      <a:accent3>
        <a:srgbClr val="677DB7"/>
      </a:accent3>
      <a:accent4>
        <a:srgbClr val="11224E"/>
      </a:accent4>
      <a:accent5>
        <a:srgbClr val="DFDBDB"/>
      </a:accent5>
      <a:accent6>
        <a:srgbClr val="FDEADF"/>
      </a:accent6>
      <a:hlink>
        <a:srgbClr val="21336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132</Words>
  <Application>Microsoft Office PowerPoint</Application>
  <PresentationFormat>On-screen Show (16:9)</PresentationFormat>
  <Paragraphs>46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Raleway</vt:lpstr>
      <vt:lpstr>Limelight</vt:lpstr>
      <vt:lpstr>Bebas Neue</vt:lpstr>
      <vt:lpstr>Airplane History Thesis by Slidesgo</vt:lpstr>
      <vt:lpstr>PowerPoint Presentation</vt:lpstr>
      <vt:lpstr>Qatar AirWays In-flight  Enterainment System</vt:lpstr>
      <vt:lpstr>PROJECT OBJECTIVES</vt:lpstr>
      <vt:lpstr>PROJECT OBJECTIVES</vt:lpstr>
      <vt:lpstr>Sytem</vt:lpstr>
      <vt:lpstr>METHODOLOGY</vt:lpstr>
      <vt:lpstr>Qatar Airways</vt:lpstr>
      <vt:lpstr>PowerPoint Presentation</vt:lpstr>
      <vt:lpstr>PowerPoint Presentation</vt:lpstr>
      <vt:lpstr>PowerPoint Presentation</vt:lpstr>
      <vt:lpstr>RESULTS ANALYSIS</vt:lpstr>
      <vt:lpstr>Content-based Filter</vt:lpstr>
      <vt:lpstr>PowerPoint Presentation</vt:lpstr>
      <vt:lpstr>RECOMMENDER SYSTEM DEMO</vt:lpstr>
      <vt:lpstr>CONCLUSIONS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Qatar AirWays In-flight  Enterainment System</dc:title>
  <cp:lastModifiedBy>ofhani mukwevho</cp:lastModifiedBy>
  <cp:revision>4</cp:revision>
  <dcterms:modified xsi:type="dcterms:W3CDTF">2022-02-03T21:05:59Z</dcterms:modified>
</cp:coreProperties>
</file>